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1" r:id="rId1"/>
  </p:sldMasterIdLst>
  <p:notesMasterIdLst>
    <p:notesMasterId r:id="rId17"/>
  </p:notesMasterIdLst>
  <p:sldIdLst>
    <p:sldId id="256" r:id="rId2"/>
    <p:sldId id="257" r:id="rId3"/>
    <p:sldId id="258" r:id="rId4"/>
    <p:sldId id="259" r:id="rId5"/>
    <p:sldId id="260" r:id="rId6"/>
    <p:sldId id="261" r:id="rId7"/>
    <p:sldId id="262" r:id="rId8"/>
    <p:sldId id="263" r:id="rId9"/>
    <p:sldId id="264" r:id="rId10"/>
    <p:sldId id="265" r:id="rId11"/>
    <p:sldId id="266" r:id="rId12"/>
    <p:sldId id="270" r:id="rId13"/>
    <p:sldId id="267" r:id="rId14"/>
    <p:sldId id="268" r:id="rId15"/>
    <p:sldId id="269" r:id="rId16"/>
  </p:sldIdLst>
  <p:sldSz cx="9144000" cy="5143500" type="screen16x9"/>
  <p:notesSz cx="6858000" cy="9144000"/>
  <p:embeddedFontLst>
    <p:embeddedFont>
      <p:font typeface="Albert Sans" panose="020B0604020202020204" charset="0"/>
      <p:regular r:id="rId18"/>
      <p:bold r:id="rId19"/>
      <p:italic r:id="rId20"/>
      <p:boldItalic r:id="rId21"/>
    </p:embeddedFont>
    <p:embeddedFont>
      <p:font typeface="Nunito Light" pitchFamily="2" charset="0"/>
      <p:regular r:id="rId22"/>
      <p:italic r:id="rId23"/>
    </p:embeddedFont>
    <p:embeddedFont>
      <p:font typeface="Open Sans" panose="020B0606030504020204" pitchFamily="34" charset="0"/>
      <p:regular r:id="rId24"/>
      <p:bold r:id="rId25"/>
      <p:italic r:id="rId26"/>
      <p:boldItalic r:id="rId27"/>
    </p:embeddedFont>
    <p:embeddedFont>
      <p:font typeface="Raleway" pitchFamily="2" charset="0"/>
      <p:regular r:id="rId28"/>
      <p:bold r:id="rId29"/>
      <p:italic r:id="rId30"/>
      <p:boldItalic r:id="rId31"/>
    </p:embeddedFont>
    <p:embeddedFont>
      <p:font typeface="Syne" panose="020B0604020202020204" charset="0"/>
      <p:regular r:id="rId32"/>
      <p:bold r:id="rId33"/>
    </p:embeddedFont>
    <p:embeddedFont>
      <p:font typeface="Syne Medium" panose="020B0604020202020204" charset="0"/>
      <p:regular r:id="rId34"/>
      <p:bold r:id="rId35"/>
    </p:embeddedFont>
    <p:embeddedFont>
      <p:font typeface="Syne SemiBold" panose="020B0604020202020204" charset="0"/>
      <p:regular r:id="rId36"/>
      <p:bold r:id="rId3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510" autoAdjust="0"/>
    <p:restoredTop sz="94660"/>
  </p:normalViewPr>
  <p:slideViewPr>
    <p:cSldViewPr snapToGrid="0">
      <p:cViewPr varScale="1">
        <p:scale>
          <a:sx n="105" d="100"/>
          <a:sy n="105" d="100"/>
        </p:scale>
        <p:origin x="763" y="6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font" Target="fonts/font9.fntdata"/><Relationship Id="rId39" Type="http://schemas.openxmlformats.org/officeDocument/2006/relationships/viewProps" Target="viewProps.xml"/><Relationship Id="rId21" Type="http://schemas.openxmlformats.org/officeDocument/2006/relationships/font" Target="fonts/font4.fntdata"/><Relationship Id="rId34" Type="http://schemas.openxmlformats.org/officeDocument/2006/relationships/font" Target="fonts/font17.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openxmlformats.org/officeDocument/2006/relationships/font" Target="fonts/font12.fntdata"/><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32" Type="http://schemas.openxmlformats.org/officeDocument/2006/relationships/font" Target="fonts/font15.fntdata"/><Relationship Id="rId37" Type="http://schemas.openxmlformats.org/officeDocument/2006/relationships/font" Target="fonts/font20.fnt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font" Target="fonts/font11.fntdata"/><Relationship Id="rId36" Type="http://schemas.openxmlformats.org/officeDocument/2006/relationships/font" Target="fonts/font19.fntdata"/><Relationship Id="rId10" Type="http://schemas.openxmlformats.org/officeDocument/2006/relationships/slide" Target="slides/slide9.xml"/><Relationship Id="rId19" Type="http://schemas.openxmlformats.org/officeDocument/2006/relationships/font" Target="fonts/font2.fntdata"/><Relationship Id="rId31" Type="http://schemas.openxmlformats.org/officeDocument/2006/relationships/font" Target="fonts/font1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font" Target="fonts/font13.fntdata"/><Relationship Id="rId35" Type="http://schemas.openxmlformats.org/officeDocument/2006/relationships/font" Target="fonts/font18.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font" Target="fonts/font8.fntdata"/><Relationship Id="rId33" Type="http://schemas.openxmlformats.org/officeDocument/2006/relationships/font" Target="fonts/font16.fntdata"/><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350569ef489_0_1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350569ef489_0_1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350569ef489_0_1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350569ef489_0_1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029962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350569ef489_0_4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350569ef489_0_4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350569ef489_0_4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350569ef489_0_4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350569ef489_0_4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350569ef489_0_4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350569ef489_13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350569ef489_13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350569ef489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350569ef489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350569ef489_0_1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350569ef489_0_1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350569ef489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350569ef489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350569ef489_13_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350569ef489_13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350569ef489_0_1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350569ef489_0_1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350569ef489_0_1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350569ef489_0_1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350569ef489_13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350569ef489_13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hyperlink" Target="https://bit.ly/3A1uf1Q" TargetMode="External"/><Relationship Id="rId2" Type="http://schemas.openxmlformats.org/officeDocument/2006/relationships/image" Target="../media/image1.jp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title="techstartup-osc.jpg"/>
          <p:cNvPicPr preferRelativeResize="0"/>
          <p:nvPr/>
        </p:nvPicPr>
        <p:blipFill rotWithShape="1">
          <a:blip r:embed="rId2">
            <a:alphaModFix/>
          </a:blip>
          <a:srcRect/>
          <a:stretch/>
        </p:blipFill>
        <p:spPr>
          <a:xfrm>
            <a:off x="0" y="0"/>
            <a:ext cx="9144000" cy="5143500"/>
          </a:xfrm>
          <a:prstGeom prst="rect">
            <a:avLst/>
          </a:prstGeom>
          <a:noFill/>
          <a:ln w="9525" cap="flat" cmpd="sng">
            <a:solidFill>
              <a:srgbClr val="FFFFFF"/>
            </a:solidFill>
            <a:prstDash val="solid"/>
            <a:round/>
            <a:headEnd type="none" w="sm" len="sm"/>
            <a:tailEnd type="none" w="sm" len="sm"/>
          </a:ln>
        </p:spPr>
      </p:pic>
      <p:sp>
        <p:nvSpPr>
          <p:cNvPr id="10" name="Google Shape;10;p2"/>
          <p:cNvSpPr txBox="1">
            <a:spLocks noGrp="1"/>
          </p:cNvSpPr>
          <p:nvPr>
            <p:ph type="ctrTitle"/>
          </p:nvPr>
        </p:nvSpPr>
        <p:spPr>
          <a:xfrm>
            <a:off x="713225" y="539500"/>
            <a:ext cx="7717500" cy="907200"/>
          </a:xfrm>
          <a:prstGeom prst="rect">
            <a:avLst/>
          </a:prstGeom>
        </p:spPr>
        <p:txBody>
          <a:bodyPr spcFirstLastPara="1" wrap="square" lIns="91425" tIns="91425" rIns="91425" bIns="91425" anchor="b" anchorCtr="0">
            <a:noAutofit/>
          </a:bodyPr>
          <a:lstStyle>
            <a:lvl1pPr lvl="0">
              <a:spcBef>
                <a:spcPts val="0"/>
              </a:spcBef>
              <a:spcAft>
                <a:spcPts val="0"/>
              </a:spcAft>
              <a:buClr>
                <a:srgbClr val="191919"/>
              </a:buClr>
              <a:buSzPts val="5200"/>
              <a:buNone/>
              <a:defRPr sz="5000" b="0">
                <a:latin typeface="Syne SemiBold"/>
                <a:ea typeface="Syne SemiBold"/>
                <a:cs typeface="Syne SemiBold"/>
                <a:sym typeface="Syne SemiBold"/>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1" name="Google Shape;11;p2"/>
          <p:cNvSpPr txBox="1">
            <a:spLocks noGrp="1"/>
          </p:cNvSpPr>
          <p:nvPr>
            <p:ph type="subTitle" idx="1"/>
          </p:nvPr>
        </p:nvSpPr>
        <p:spPr>
          <a:xfrm>
            <a:off x="5389400" y="3946400"/>
            <a:ext cx="3041400" cy="657600"/>
          </a:xfrm>
          <a:prstGeom prst="rect">
            <a:avLst/>
          </a:prstGeom>
        </p:spPr>
        <p:txBody>
          <a:bodyPr spcFirstLastPara="1" wrap="square" lIns="91425" tIns="91425" rIns="91425" bIns="91425" anchor="t" anchorCtr="0">
            <a:noAutofit/>
          </a:bodyPr>
          <a:lstStyle>
            <a:lvl1pPr lvl="0" algn="r">
              <a:lnSpc>
                <a:spcPct val="100000"/>
              </a:lnSpc>
              <a:spcBef>
                <a:spcPts val="0"/>
              </a:spcBef>
              <a:spcAft>
                <a:spcPts val="0"/>
              </a:spcAft>
              <a:buSzPts val="1200"/>
              <a:buNone/>
              <a:defRPr sz="16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5"/>
        <p:cNvGrpSpPr/>
        <p:nvPr/>
      </p:nvGrpSpPr>
      <p:grpSpPr>
        <a:xfrm>
          <a:off x="0" y="0"/>
          <a:ext cx="0" cy="0"/>
          <a:chOff x="0" y="0"/>
          <a:chExt cx="0" cy="0"/>
        </a:xfrm>
      </p:grpSpPr>
      <p:pic>
        <p:nvPicPr>
          <p:cNvPr id="46" name="Google Shape;46;p11" title="techstartup-osc4.jpg"/>
          <p:cNvPicPr preferRelativeResize="0"/>
          <p:nvPr/>
        </p:nvPicPr>
        <p:blipFill rotWithShape="1">
          <a:blip r:embed="rId2">
            <a:alphaModFix/>
          </a:blip>
          <a:srcRect/>
          <a:stretch/>
        </p:blipFill>
        <p:spPr>
          <a:xfrm>
            <a:off x="0" y="0"/>
            <a:ext cx="9144000" cy="5143500"/>
          </a:xfrm>
          <a:prstGeom prst="rect">
            <a:avLst/>
          </a:prstGeom>
          <a:noFill/>
          <a:ln w="9525" cap="flat" cmpd="sng">
            <a:solidFill>
              <a:srgbClr val="FFFFFF"/>
            </a:solidFill>
            <a:prstDash val="solid"/>
            <a:round/>
            <a:headEnd type="none" w="sm" len="sm"/>
            <a:tailEnd type="none" w="sm" len="sm"/>
          </a:ln>
        </p:spPr>
      </p:pic>
      <p:sp>
        <p:nvSpPr>
          <p:cNvPr id="47" name="Google Shape;47;p11"/>
          <p:cNvSpPr txBox="1">
            <a:spLocks noGrp="1"/>
          </p:cNvSpPr>
          <p:nvPr>
            <p:ph type="title" hasCustomPrompt="1"/>
          </p:nvPr>
        </p:nvSpPr>
        <p:spPr>
          <a:xfrm>
            <a:off x="713225" y="539500"/>
            <a:ext cx="6576000" cy="929700"/>
          </a:xfrm>
          <a:prstGeom prst="rect">
            <a:avLst/>
          </a:prstGeom>
        </p:spPr>
        <p:txBody>
          <a:bodyPr spcFirstLastPara="1" wrap="square" lIns="91425" tIns="91425" rIns="91425" bIns="91425" anchor="b" anchorCtr="0">
            <a:noAutofit/>
          </a:bodyPr>
          <a:lstStyle>
            <a:lvl1pPr lvl="0">
              <a:spcBef>
                <a:spcPts val="0"/>
              </a:spcBef>
              <a:spcAft>
                <a:spcPts val="0"/>
              </a:spcAft>
              <a:buSzPts val="9600"/>
              <a:buNone/>
              <a:defRPr sz="6000" b="0">
                <a:latin typeface="Syne SemiBold"/>
                <a:ea typeface="Syne SemiBold"/>
                <a:cs typeface="Syne SemiBold"/>
                <a:sym typeface="Syne SemiBold"/>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48" name="Google Shape;48;p11"/>
          <p:cNvSpPr txBox="1">
            <a:spLocks noGrp="1"/>
          </p:cNvSpPr>
          <p:nvPr>
            <p:ph type="subTitle" idx="1"/>
          </p:nvPr>
        </p:nvSpPr>
        <p:spPr>
          <a:xfrm>
            <a:off x="5607575" y="3961100"/>
            <a:ext cx="2823300" cy="6429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49"/>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50"/>
        <p:cNvGrpSpPr/>
        <p:nvPr/>
      </p:nvGrpSpPr>
      <p:grpSpPr>
        <a:xfrm>
          <a:off x="0" y="0"/>
          <a:ext cx="0" cy="0"/>
          <a:chOff x="0" y="0"/>
          <a:chExt cx="0" cy="0"/>
        </a:xfrm>
      </p:grpSpPr>
      <p:pic>
        <p:nvPicPr>
          <p:cNvPr id="51" name="Google Shape;51;p13" title="techstartup-osc2.jpg"/>
          <p:cNvPicPr preferRelativeResize="0"/>
          <p:nvPr/>
        </p:nvPicPr>
        <p:blipFill rotWithShape="1">
          <a:blip r:embed="rId2">
            <a:alphaModFix/>
          </a:blip>
          <a:srcRect/>
          <a:stretch/>
        </p:blipFill>
        <p:spPr>
          <a:xfrm>
            <a:off x="0" y="0"/>
            <a:ext cx="9144000" cy="5143500"/>
          </a:xfrm>
          <a:prstGeom prst="rect">
            <a:avLst/>
          </a:prstGeom>
          <a:noFill/>
          <a:ln w="9525" cap="flat" cmpd="sng">
            <a:solidFill>
              <a:srgbClr val="FFFFFF"/>
            </a:solidFill>
            <a:prstDash val="solid"/>
            <a:round/>
            <a:headEnd type="none" w="sm" len="sm"/>
            <a:tailEnd type="none" w="sm" len="sm"/>
          </a:ln>
        </p:spPr>
      </p:pic>
      <p:sp>
        <p:nvSpPr>
          <p:cNvPr id="52" name="Google Shape;52;p13"/>
          <p:cNvSpPr txBox="1">
            <a:spLocks noGrp="1"/>
          </p:cNvSpPr>
          <p:nvPr>
            <p:ph type="title"/>
          </p:nvPr>
        </p:nvSpPr>
        <p:spPr>
          <a:xfrm>
            <a:off x="713225" y="539500"/>
            <a:ext cx="3686400" cy="620100"/>
          </a:xfrm>
          <a:prstGeom prst="rect">
            <a:avLst/>
          </a:prstGeom>
        </p:spPr>
        <p:txBody>
          <a:bodyPr spcFirstLastPara="1" wrap="square" lIns="91425" tIns="91425" rIns="91425" bIns="91425" anchor="t" anchorCtr="0">
            <a:noAutofit/>
          </a:bodyPr>
          <a:lstStyle>
            <a:lvl1pPr lvl="0" rtl="0">
              <a:spcBef>
                <a:spcPts val="0"/>
              </a:spcBef>
              <a:spcAft>
                <a:spcPts val="0"/>
              </a:spcAft>
              <a:buSzPts val="2600"/>
              <a:buNone/>
              <a:defRPr sz="3000" b="0">
                <a:latin typeface="Syne SemiBold"/>
                <a:ea typeface="Syne SemiBold"/>
                <a:cs typeface="Syne SemiBold"/>
                <a:sym typeface="Syne SemiBold"/>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a:endParaRPr/>
          </a:p>
        </p:txBody>
      </p:sp>
      <p:sp>
        <p:nvSpPr>
          <p:cNvPr id="53" name="Google Shape;53;p13"/>
          <p:cNvSpPr txBox="1">
            <a:spLocks noGrp="1"/>
          </p:cNvSpPr>
          <p:nvPr>
            <p:ph type="title" idx="2" hasCustomPrompt="1"/>
          </p:nvPr>
        </p:nvSpPr>
        <p:spPr>
          <a:xfrm>
            <a:off x="4494552" y="1951075"/>
            <a:ext cx="1013400" cy="620100"/>
          </a:xfrm>
          <a:prstGeom prst="rect">
            <a:avLst/>
          </a:prstGeom>
          <a:noFill/>
        </p:spPr>
        <p:txBody>
          <a:bodyPr spcFirstLastPara="1" wrap="square" lIns="91425" tIns="91425" rIns="91425" bIns="91425" anchor="ctr" anchorCtr="0">
            <a:noAutofit/>
          </a:bodyPr>
          <a:lstStyle>
            <a:lvl1pPr lvl="0" algn="r">
              <a:spcBef>
                <a:spcPts val="0"/>
              </a:spcBef>
              <a:spcAft>
                <a:spcPts val="0"/>
              </a:spcAft>
              <a:buClr>
                <a:schemeClr val="dk2"/>
              </a:buClr>
              <a:buSzPts val="2000"/>
              <a:buFont typeface="Syne Medium"/>
              <a:buNone/>
              <a:defRPr b="0">
                <a:latin typeface="Syne Medium"/>
                <a:ea typeface="Syne Medium"/>
                <a:cs typeface="Syne Medium"/>
                <a:sym typeface="Syne Medium"/>
              </a:defRPr>
            </a:lvl1pPr>
            <a:lvl2pPr lvl="1">
              <a:spcBef>
                <a:spcPts val="0"/>
              </a:spcBef>
              <a:spcAft>
                <a:spcPts val="0"/>
              </a:spcAft>
              <a:buClr>
                <a:schemeClr val="dk2"/>
              </a:buClr>
              <a:buSzPts val="2000"/>
              <a:buFont typeface="Syne Medium"/>
              <a:buNone/>
              <a:defRPr sz="2000" b="0">
                <a:solidFill>
                  <a:schemeClr val="dk2"/>
                </a:solidFill>
                <a:latin typeface="Syne Medium"/>
                <a:ea typeface="Syne Medium"/>
                <a:cs typeface="Syne Medium"/>
                <a:sym typeface="Syne Medium"/>
              </a:defRPr>
            </a:lvl2pPr>
            <a:lvl3pPr lvl="2">
              <a:spcBef>
                <a:spcPts val="0"/>
              </a:spcBef>
              <a:spcAft>
                <a:spcPts val="0"/>
              </a:spcAft>
              <a:buClr>
                <a:schemeClr val="dk2"/>
              </a:buClr>
              <a:buSzPts val="2000"/>
              <a:buFont typeface="Syne Medium"/>
              <a:buNone/>
              <a:defRPr sz="2000" b="0">
                <a:solidFill>
                  <a:schemeClr val="dk2"/>
                </a:solidFill>
                <a:latin typeface="Syne Medium"/>
                <a:ea typeface="Syne Medium"/>
                <a:cs typeface="Syne Medium"/>
                <a:sym typeface="Syne Medium"/>
              </a:defRPr>
            </a:lvl3pPr>
            <a:lvl4pPr lvl="3">
              <a:spcBef>
                <a:spcPts val="0"/>
              </a:spcBef>
              <a:spcAft>
                <a:spcPts val="0"/>
              </a:spcAft>
              <a:buClr>
                <a:schemeClr val="dk2"/>
              </a:buClr>
              <a:buSzPts val="2000"/>
              <a:buFont typeface="Syne Medium"/>
              <a:buNone/>
              <a:defRPr sz="2000" b="0">
                <a:solidFill>
                  <a:schemeClr val="dk2"/>
                </a:solidFill>
                <a:latin typeface="Syne Medium"/>
                <a:ea typeface="Syne Medium"/>
                <a:cs typeface="Syne Medium"/>
                <a:sym typeface="Syne Medium"/>
              </a:defRPr>
            </a:lvl4pPr>
            <a:lvl5pPr lvl="4">
              <a:spcBef>
                <a:spcPts val="0"/>
              </a:spcBef>
              <a:spcAft>
                <a:spcPts val="0"/>
              </a:spcAft>
              <a:buClr>
                <a:schemeClr val="dk2"/>
              </a:buClr>
              <a:buSzPts val="2000"/>
              <a:buFont typeface="Syne Medium"/>
              <a:buNone/>
              <a:defRPr sz="2000" b="0">
                <a:solidFill>
                  <a:schemeClr val="dk2"/>
                </a:solidFill>
                <a:latin typeface="Syne Medium"/>
                <a:ea typeface="Syne Medium"/>
                <a:cs typeface="Syne Medium"/>
                <a:sym typeface="Syne Medium"/>
              </a:defRPr>
            </a:lvl5pPr>
            <a:lvl6pPr lvl="5">
              <a:spcBef>
                <a:spcPts val="0"/>
              </a:spcBef>
              <a:spcAft>
                <a:spcPts val="0"/>
              </a:spcAft>
              <a:buClr>
                <a:schemeClr val="dk2"/>
              </a:buClr>
              <a:buSzPts val="2000"/>
              <a:buFont typeface="Syne Medium"/>
              <a:buNone/>
              <a:defRPr sz="2000" b="0">
                <a:solidFill>
                  <a:schemeClr val="dk2"/>
                </a:solidFill>
                <a:latin typeface="Syne Medium"/>
                <a:ea typeface="Syne Medium"/>
                <a:cs typeface="Syne Medium"/>
                <a:sym typeface="Syne Medium"/>
              </a:defRPr>
            </a:lvl6pPr>
            <a:lvl7pPr lvl="6">
              <a:spcBef>
                <a:spcPts val="0"/>
              </a:spcBef>
              <a:spcAft>
                <a:spcPts val="0"/>
              </a:spcAft>
              <a:buClr>
                <a:schemeClr val="dk2"/>
              </a:buClr>
              <a:buSzPts val="2000"/>
              <a:buFont typeface="Syne Medium"/>
              <a:buNone/>
              <a:defRPr sz="2000" b="0">
                <a:solidFill>
                  <a:schemeClr val="dk2"/>
                </a:solidFill>
                <a:latin typeface="Syne Medium"/>
                <a:ea typeface="Syne Medium"/>
                <a:cs typeface="Syne Medium"/>
                <a:sym typeface="Syne Medium"/>
              </a:defRPr>
            </a:lvl7pPr>
            <a:lvl8pPr lvl="7">
              <a:spcBef>
                <a:spcPts val="0"/>
              </a:spcBef>
              <a:spcAft>
                <a:spcPts val="0"/>
              </a:spcAft>
              <a:buClr>
                <a:schemeClr val="dk2"/>
              </a:buClr>
              <a:buSzPts val="2000"/>
              <a:buFont typeface="Syne Medium"/>
              <a:buNone/>
              <a:defRPr sz="2000" b="0">
                <a:solidFill>
                  <a:schemeClr val="dk2"/>
                </a:solidFill>
                <a:latin typeface="Syne Medium"/>
                <a:ea typeface="Syne Medium"/>
                <a:cs typeface="Syne Medium"/>
                <a:sym typeface="Syne Medium"/>
              </a:defRPr>
            </a:lvl8pPr>
            <a:lvl9pPr lvl="8">
              <a:spcBef>
                <a:spcPts val="0"/>
              </a:spcBef>
              <a:spcAft>
                <a:spcPts val="0"/>
              </a:spcAft>
              <a:buClr>
                <a:schemeClr val="dk2"/>
              </a:buClr>
              <a:buSzPts val="2000"/>
              <a:buFont typeface="Syne Medium"/>
              <a:buNone/>
              <a:defRPr sz="2000" b="0">
                <a:solidFill>
                  <a:schemeClr val="dk2"/>
                </a:solidFill>
                <a:latin typeface="Syne Medium"/>
                <a:ea typeface="Syne Medium"/>
                <a:cs typeface="Syne Medium"/>
                <a:sym typeface="Syne Medium"/>
              </a:defRPr>
            </a:lvl9pPr>
          </a:lstStyle>
          <a:p>
            <a:r>
              <a:t>xx%</a:t>
            </a:r>
          </a:p>
        </p:txBody>
      </p:sp>
      <p:sp>
        <p:nvSpPr>
          <p:cNvPr id="54" name="Google Shape;54;p13"/>
          <p:cNvSpPr txBox="1">
            <a:spLocks noGrp="1"/>
          </p:cNvSpPr>
          <p:nvPr>
            <p:ph type="title" idx="3" hasCustomPrompt="1"/>
          </p:nvPr>
        </p:nvSpPr>
        <p:spPr>
          <a:xfrm>
            <a:off x="4494552" y="3306275"/>
            <a:ext cx="1013400" cy="620100"/>
          </a:xfrm>
          <a:prstGeom prst="rect">
            <a:avLst/>
          </a:prstGeom>
          <a:noFill/>
        </p:spPr>
        <p:txBody>
          <a:bodyPr spcFirstLastPara="1" wrap="square" lIns="91425" tIns="91425" rIns="91425" bIns="91425" anchor="ctr" anchorCtr="0">
            <a:noAutofit/>
          </a:bodyPr>
          <a:lstStyle>
            <a:lvl1pPr lvl="0" algn="r">
              <a:spcBef>
                <a:spcPts val="0"/>
              </a:spcBef>
              <a:spcAft>
                <a:spcPts val="0"/>
              </a:spcAft>
              <a:buClr>
                <a:schemeClr val="dk2"/>
              </a:buClr>
              <a:buSzPts val="2000"/>
              <a:buFont typeface="Syne Medium"/>
              <a:buNone/>
              <a:defRPr b="0">
                <a:latin typeface="Syne Medium"/>
                <a:ea typeface="Syne Medium"/>
                <a:cs typeface="Syne Medium"/>
                <a:sym typeface="Syne Medium"/>
              </a:defRPr>
            </a:lvl1pPr>
            <a:lvl2pPr lvl="1">
              <a:spcBef>
                <a:spcPts val="0"/>
              </a:spcBef>
              <a:spcAft>
                <a:spcPts val="0"/>
              </a:spcAft>
              <a:buClr>
                <a:schemeClr val="dk2"/>
              </a:buClr>
              <a:buSzPts val="2000"/>
              <a:buFont typeface="Syne Medium"/>
              <a:buNone/>
              <a:defRPr sz="2000" b="0">
                <a:solidFill>
                  <a:schemeClr val="dk2"/>
                </a:solidFill>
                <a:latin typeface="Syne Medium"/>
                <a:ea typeface="Syne Medium"/>
                <a:cs typeface="Syne Medium"/>
                <a:sym typeface="Syne Medium"/>
              </a:defRPr>
            </a:lvl2pPr>
            <a:lvl3pPr lvl="2">
              <a:spcBef>
                <a:spcPts val="0"/>
              </a:spcBef>
              <a:spcAft>
                <a:spcPts val="0"/>
              </a:spcAft>
              <a:buClr>
                <a:schemeClr val="dk2"/>
              </a:buClr>
              <a:buSzPts val="2000"/>
              <a:buFont typeface="Syne Medium"/>
              <a:buNone/>
              <a:defRPr sz="2000" b="0">
                <a:solidFill>
                  <a:schemeClr val="dk2"/>
                </a:solidFill>
                <a:latin typeface="Syne Medium"/>
                <a:ea typeface="Syne Medium"/>
                <a:cs typeface="Syne Medium"/>
                <a:sym typeface="Syne Medium"/>
              </a:defRPr>
            </a:lvl3pPr>
            <a:lvl4pPr lvl="3">
              <a:spcBef>
                <a:spcPts val="0"/>
              </a:spcBef>
              <a:spcAft>
                <a:spcPts val="0"/>
              </a:spcAft>
              <a:buClr>
                <a:schemeClr val="dk2"/>
              </a:buClr>
              <a:buSzPts val="2000"/>
              <a:buFont typeface="Syne Medium"/>
              <a:buNone/>
              <a:defRPr sz="2000" b="0">
                <a:solidFill>
                  <a:schemeClr val="dk2"/>
                </a:solidFill>
                <a:latin typeface="Syne Medium"/>
                <a:ea typeface="Syne Medium"/>
                <a:cs typeface="Syne Medium"/>
                <a:sym typeface="Syne Medium"/>
              </a:defRPr>
            </a:lvl4pPr>
            <a:lvl5pPr lvl="4">
              <a:spcBef>
                <a:spcPts val="0"/>
              </a:spcBef>
              <a:spcAft>
                <a:spcPts val="0"/>
              </a:spcAft>
              <a:buClr>
                <a:schemeClr val="dk2"/>
              </a:buClr>
              <a:buSzPts val="2000"/>
              <a:buFont typeface="Syne Medium"/>
              <a:buNone/>
              <a:defRPr sz="2000" b="0">
                <a:solidFill>
                  <a:schemeClr val="dk2"/>
                </a:solidFill>
                <a:latin typeface="Syne Medium"/>
                <a:ea typeface="Syne Medium"/>
                <a:cs typeface="Syne Medium"/>
                <a:sym typeface="Syne Medium"/>
              </a:defRPr>
            </a:lvl5pPr>
            <a:lvl6pPr lvl="5">
              <a:spcBef>
                <a:spcPts val="0"/>
              </a:spcBef>
              <a:spcAft>
                <a:spcPts val="0"/>
              </a:spcAft>
              <a:buClr>
                <a:schemeClr val="dk2"/>
              </a:buClr>
              <a:buSzPts val="2000"/>
              <a:buFont typeface="Syne Medium"/>
              <a:buNone/>
              <a:defRPr sz="2000" b="0">
                <a:solidFill>
                  <a:schemeClr val="dk2"/>
                </a:solidFill>
                <a:latin typeface="Syne Medium"/>
                <a:ea typeface="Syne Medium"/>
                <a:cs typeface="Syne Medium"/>
                <a:sym typeface="Syne Medium"/>
              </a:defRPr>
            </a:lvl6pPr>
            <a:lvl7pPr lvl="6">
              <a:spcBef>
                <a:spcPts val="0"/>
              </a:spcBef>
              <a:spcAft>
                <a:spcPts val="0"/>
              </a:spcAft>
              <a:buClr>
                <a:schemeClr val="dk2"/>
              </a:buClr>
              <a:buSzPts val="2000"/>
              <a:buFont typeface="Syne Medium"/>
              <a:buNone/>
              <a:defRPr sz="2000" b="0">
                <a:solidFill>
                  <a:schemeClr val="dk2"/>
                </a:solidFill>
                <a:latin typeface="Syne Medium"/>
                <a:ea typeface="Syne Medium"/>
                <a:cs typeface="Syne Medium"/>
                <a:sym typeface="Syne Medium"/>
              </a:defRPr>
            </a:lvl7pPr>
            <a:lvl8pPr lvl="7">
              <a:spcBef>
                <a:spcPts val="0"/>
              </a:spcBef>
              <a:spcAft>
                <a:spcPts val="0"/>
              </a:spcAft>
              <a:buClr>
                <a:schemeClr val="dk2"/>
              </a:buClr>
              <a:buSzPts val="2000"/>
              <a:buFont typeface="Syne Medium"/>
              <a:buNone/>
              <a:defRPr sz="2000" b="0">
                <a:solidFill>
                  <a:schemeClr val="dk2"/>
                </a:solidFill>
                <a:latin typeface="Syne Medium"/>
                <a:ea typeface="Syne Medium"/>
                <a:cs typeface="Syne Medium"/>
                <a:sym typeface="Syne Medium"/>
              </a:defRPr>
            </a:lvl8pPr>
            <a:lvl9pPr lvl="8">
              <a:spcBef>
                <a:spcPts val="0"/>
              </a:spcBef>
              <a:spcAft>
                <a:spcPts val="0"/>
              </a:spcAft>
              <a:buClr>
                <a:schemeClr val="dk2"/>
              </a:buClr>
              <a:buSzPts val="2000"/>
              <a:buFont typeface="Syne Medium"/>
              <a:buNone/>
              <a:defRPr sz="2000" b="0">
                <a:solidFill>
                  <a:schemeClr val="dk2"/>
                </a:solidFill>
                <a:latin typeface="Syne Medium"/>
                <a:ea typeface="Syne Medium"/>
                <a:cs typeface="Syne Medium"/>
                <a:sym typeface="Syne Medium"/>
              </a:defRPr>
            </a:lvl9pPr>
          </a:lstStyle>
          <a:p>
            <a:r>
              <a:t>xx%</a:t>
            </a:r>
          </a:p>
        </p:txBody>
      </p:sp>
      <p:sp>
        <p:nvSpPr>
          <p:cNvPr id="55" name="Google Shape;55;p13"/>
          <p:cNvSpPr txBox="1">
            <a:spLocks noGrp="1"/>
          </p:cNvSpPr>
          <p:nvPr>
            <p:ph type="title" idx="4" hasCustomPrompt="1"/>
          </p:nvPr>
        </p:nvSpPr>
        <p:spPr>
          <a:xfrm>
            <a:off x="4494552" y="2628675"/>
            <a:ext cx="1013400" cy="620100"/>
          </a:xfrm>
          <a:prstGeom prst="rect">
            <a:avLst/>
          </a:prstGeom>
          <a:noFill/>
        </p:spPr>
        <p:txBody>
          <a:bodyPr spcFirstLastPara="1" wrap="square" lIns="91425" tIns="91425" rIns="91425" bIns="91425" anchor="ctr" anchorCtr="0">
            <a:noAutofit/>
          </a:bodyPr>
          <a:lstStyle>
            <a:lvl1pPr lvl="0" algn="r">
              <a:spcBef>
                <a:spcPts val="0"/>
              </a:spcBef>
              <a:spcAft>
                <a:spcPts val="0"/>
              </a:spcAft>
              <a:buClr>
                <a:schemeClr val="dk2"/>
              </a:buClr>
              <a:buSzPts val="2000"/>
              <a:buFont typeface="Syne Medium"/>
              <a:buNone/>
              <a:defRPr b="0">
                <a:latin typeface="Syne Medium"/>
                <a:ea typeface="Syne Medium"/>
                <a:cs typeface="Syne Medium"/>
                <a:sym typeface="Syne Medium"/>
              </a:defRPr>
            </a:lvl1pPr>
            <a:lvl2pPr lvl="1">
              <a:spcBef>
                <a:spcPts val="0"/>
              </a:spcBef>
              <a:spcAft>
                <a:spcPts val="0"/>
              </a:spcAft>
              <a:buClr>
                <a:schemeClr val="dk2"/>
              </a:buClr>
              <a:buSzPts val="2000"/>
              <a:buFont typeface="Syne Medium"/>
              <a:buNone/>
              <a:defRPr sz="2000" b="0">
                <a:solidFill>
                  <a:schemeClr val="dk2"/>
                </a:solidFill>
                <a:latin typeface="Syne Medium"/>
                <a:ea typeface="Syne Medium"/>
                <a:cs typeface="Syne Medium"/>
                <a:sym typeface="Syne Medium"/>
              </a:defRPr>
            </a:lvl2pPr>
            <a:lvl3pPr lvl="2">
              <a:spcBef>
                <a:spcPts val="0"/>
              </a:spcBef>
              <a:spcAft>
                <a:spcPts val="0"/>
              </a:spcAft>
              <a:buClr>
                <a:schemeClr val="dk2"/>
              </a:buClr>
              <a:buSzPts val="2000"/>
              <a:buFont typeface="Syne Medium"/>
              <a:buNone/>
              <a:defRPr sz="2000" b="0">
                <a:solidFill>
                  <a:schemeClr val="dk2"/>
                </a:solidFill>
                <a:latin typeface="Syne Medium"/>
                <a:ea typeface="Syne Medium"/>
                <a:cs typeface="Syne Medium"/>
                <a:sym typeface="Syne Medium"/>
              </a:defRPr>
            </a:lvl3pPr>
            <a:lvl4pPr lvl="3">
              <a:spcBef>
                <a:spcPts val="0"/>
              </a:spcBef>
              <a:spcAft>
                <a:spcPts val="0"/>
              </a:spcAft>
              <a:buClr>
                <a:schemeClr val="dk2"/>
              </a:buClr>
              <a:buSzPts val="2000"/>
              <a:buFont typeface="Syne Medium"/>
              <a:buNone/>
              <a:defRPr sz="2000" b="0">
                <a:solidFill>
                  <a:schemeClr val="dk2"/>
                </a:solidFill>
                <a:latin typeface="Syne Medium"/>
                <a:ea typeface="Syne Medium"/>
                <a:cs typeface="Syne Medium"/>
                <a:sym typeface="Syne Medium"/>
              </a:defRPr>
            </a:lvl4pPr>
            <a:lvl5pPr lvl="4">
              <a:spcBef>
                <a:spcPts val="0"/>
              </a:spcBef>
              <a:spcAft>
                <a:spcPts val="0"/>
              </a:spcAft>
              <a:buClr>
                <a:schemeClr val="dk2"/>
              </a:buClr>
              <a:buSzPts val="2000"/>
              <a:buFont typeface="Syne Medium"/>
              <a:buNone/>
              <a:defRPr sz="2000" b="0">
                <a:solidFill>
                  <a:schemeClr val="dk2"/>
                </a:solidFill>
                <a:latin typeface="Syne Medium"/>
                <a:ea typeface="Syne Medium"/>
                <a:cs typeface="Syne Medium"/>
                <a:sym typeface="Syne Medium"/>
              </a:defRPr>
            </a:lvl5pPr>
            <a:lvl6pPr lvl="5">
              <a:spcBef>
                <a:spcPts val="0"/>
              </a:spcBef>
              <a:spcAft>
                <a:spcPts val="0"/>
              </a:spcAft>
              <a:buClr>
                <a:schemeClr val="dk2"/>
              </a:buClr>
              <a:buSzPts val="2000"/>
              <a:buFont typeface="Syne Medium"/>
              <a:buNone/>
              <a:defRPr sz="2000" b="0">
                <a:solidFill>
                  <a:schemeClr val="dk2"/>
                </a:solidFill>
                <a:latin typeface="Syne Medium"/>
                <a:ea typeface="Syne Medium"/>
                <a:cs typeface="Syne Medium"/>
                <a:sym typeface="Syne Medium"/>
              </a:defRPr>
            </a:lvl6pPr>
            <a:lvl7pPr lvl="6">
              <a:spcBef>
                <a:spcPts val="0"/>
              </a:spcBef>
              <a:spcAft>
                <a:spcPts val="0"/>
              </a:spcAft>
              <a:buClr>
                <a:schemeClr val="dk2"/>
              </a:buClr>
              <a:buSzPts val="2000"/>
              <a:buFont typeface="Syne Medium"/>
              <a:buNone/>
              <a:defRPr sz="2000" b="0">
                <a:solidFill>
                  <a:schemeClr val="dk2"/>
                </a:solidFill>
                <a:latin typeface="Syne Medium"/>
                <a:ea typeface="Syne Medium"/>
                <a:cs typeface="Syne Medium"/>
                <a:sym typeface="Syne Medium"/>
              </a:defRPr>
            </a:lvl7pPr>
            <a:lvl8pPr lvl="7">
              <a:spcBef>
                <a:spcPts val="0"/>
              </a:spcBef>
              <a:spcAft>
                <a:spcPts val="0"/>
              </a:spcAft>
              <a:buClr>
                <a:schemeClr val="dk2"/>
              </a:buClr>
              <a:buSzPts val="2000"/>
              <a:buFont typeface="Syne Medium"/>
              <a:buNone/>
              <a:defRPr sz="2000" b="0">
                <a:solidFill>
                  <a:schemeClr val="dk2"/>
                </a:solidFill>
                <a:latin typeface="Syne Medium"/>
                <a:ea typeface="Syne Medium"/>
                <a:cs typeface="Syne Medium"/>
                <a:sym typeface="Syne Medium"/>
              </a:defRPr>
            </a:lvl8pPr>
            <a:lvl9pPr lvl="8">
              <a:spcBef>
                <a:spcPts val="0"/>
              </a:spcBef>
              <a:spcAft>
                <a:spcPts val="0"/>
              </a:spcAft>
              <a:buClr>
                <a:schemeClr val="dk2"/>
              </a:buClr>
              <a:buSzPts val="2000"/>
              <a:buFont typeface="Syne Medium"/>
              <a:buNone/>
              <a:defRPr sz="2000" b="0">
                <a:solidFill>
                  <a:schemeClr val="dk2"/>
                </a:solidFill>
                <a:latin typeface="Syne Medium"/>
                <a:ea typeface="Syne Medium"/>
                <a:cs typeface="Syne Medium"/>
                <a:sym typeface="Syne Medium"/>
              </a:defRPr>
            </a:lvl9pPr>
          </a:lstStyle>
          <a:p>
            <a:r>
              <a:t>xx%</a:t>
            </a:r>
          </a:p>
        </p:txBody>
      </p:sp>
      <p:sp>
        <p:nvSpPr>
          <p:cNvPr id="56" name="Google Shape;56;p13"/>
          <p:cNvSpPr txBox="1">
            <a:spLocks noGrp="1"/>
          </p:cNvSpPr>
          <p:nvPr>
            <p:ph type="title" idx="5" hasCustomPrompt="1"/>
          </p:nvPr>
        </p:nvSpPr>
        <p:spPr>
          <a:xfrm>
            <a:off x="4494552" y="3983875"/>
            <a:ext cx="1013400" cy="620100"/>
          </a:xfrm>
          <a:prstGeom prst="rect">
            <a:avLst/>
          </a:prstGeom>
          <a:noFill/>
        </p:spPr>
        <p:txBody>
          <a:bodyPr spcFirstLastPara="1" wrap="square" lIns="91425" tIns="91425" rIns="91425" bIns="91425" anchor="ctr" anchorCtr="0">
            <a:noAutofit/>
          </a:bodyPr>
          <a:lstStyle>
            <a:lvl1pPr lvl="0" algn="r">
              <a:spcBef>
                <a:spcPts val="0"/>
              </a:spcBef>
              <a:spcAft>
                <a:spcPts val="0"/>
              </a:spcAft>
              <a:buClr>
                <a:schemeClr val="dk2"/>
              </a:buClr>
              <a:buSzPts val="2000"/>
              <a:buFont typeface="Syne Medium"/>
              <a:buNone/>
              <a:defRPr b="0">
                <a:latin typeface="Syne Medium"/>
                <a:ea typeface="Syne Medium"/>
                <a:cs typeface="Syne Medium"/>
                <a:sym typeface="Syne Medium"/>
              </a:defRPr>
            </a:lvl1pPr>
            <a:lvl2pPr lvl="1">
              <a:spcBef>
                <a:spcPts val="0"/>
              </a:spcBef>
              <a:spcAft>
                <a:spcPts val="0"/>
              </a:spcAft>
              <a:buClr>
                <a:schemeClr val="dk2"/>
              </a:buClr>
              <a:buSzPts val="2000"/>
              <a:buFont typeface="Syne Medium"/>
              <a:buNone/>
              <a:defRPr sz="2000" b="0">
                <a:solidFill>
                  <a:schemeClr val="dk2"/>
                </a:solidFill>
                <a:latin typeface="Syne Medium"/>
                <a:ea typeface="Syne Medium"/>
                <a:cs typeface="Syne Medium"/>
                <a:sym typeface="Syne Medium"/>
              </a:defRPr>
            </a:lvl2pPr>
            <a:lvl3pPr lvl="2">
              <a:spcBef>
                <a:spcPts val="0"/>
              </a:spcBef>
              <a:spcAft>
                <a:spcPts val="0"/>
              </a:spcAft>
              <a:buClr>
                <a:schemeClr val="dk2"/>
              </a:buClr>
              <a:buSzPts val="2000"/>
              <a:buFont typeface="Syne Medium"/>
              <a:buNone/>
              <a:defRPr sz="2000" b="0">
                <a:solidFill>
                  <a:schemeClr val="dk2"/>
                </a:solidFill>
                <a:latin typeface="Syne Medium"/>
                <a:ea typeface="Syne Medium"/>
                <a:cs typeface="Syne Medium"/>
                <a:sym typeface="Syne Medium"/>
              </a:defRPr>
            </a:lvl3pPr>
            <a:lvl4pPr lvl="3">
              <a:spcBef>
                <a:spcPts val="0"/>
              </a:spcBef>
              <a:spcAft>
                <a:spcPts val="0"/>
              </a:spcAft>
              <a:buClr>
                <a:schemeClr val="dk2"/>
              </a:buClr>
              <a:buSzPts val="2000"/>
              <a:buFont typeface="Syne Medium"/>
              <a:buNone/>
              <a:defRPr sz="2000" b="0">
                <a:solidFill>
                  <a:schemeClr val="dk2"/>
                </a:solidFill>
                <a:latin typeface="Syne Medium"/>
                <a:ea typeface="Syne Medium"/>
                <a:cs typeface="Syne Medium"/>
                <a:sym typeface="Syne Medium"/>
              </a:defRPr>
            </a:lvl4pPr>
            <a:lvl5pPr lvl="4">
              <a:spcBef>
                <a:spcPts val="0"/>
              </a:spcBef>
              <a:spcAft>
                <a:spcPts val="0"/>
              </a:spcAft>
              <a:buClr>
                <a:schemeClr val="dk2"/>
              </a:buClr>
              <a:buSzPts val="2000"/>
              <a:buFont typeface="Syne Medium"/>
              <a:buNone/>
              <a:defRPr sz="2000" b="0">
                <a:solidFill>
                  <a:schemeClr val="dk2"/>
                </a:solidFill>
                <a:latin typeface="Syne Medium"/>
                <a:ea typeface="Syne Medium"/>
                <a:cs typeface="Syne Medium"/>
                <a:sym typeface="Syne Medium"/>
              </a:defRPr>
            </a:lvl5pPr>
            <a:lvl6pPr lvl="5">
              <a:spcBef>
                <a:spcPts val="0"/>
              </a:spcBef>
              <a:spcAft>
                <a:spcPts val="0"/>
              </a:spcAft>
              <a:buClr>
                <a:schemeClr val="dk2"/>
              </a:buClr>
              <a:buSzPts val="2000"/>
              <a:buFont typeface="Syne Medium"/>
              <a:buNone/>
              <a:defRPr sz="2000" b="0">
                <a:solidFill>
                  <a:schemeClr val="dk2"/>
                </a:solidFill>
                <a:latin typeface="Syne Medium"/>
                <a:ea typeface="Syne Medium"/>
                <a:cs typeface="Syne Medium"/>
                <a:sym typeface="Syne Medium"/>
              </a:defRPr>
            </a:lvl6pPr>
            <a:lvl7pPr lvl="6">
              <a:spcBef>
                <a:spcPts val="0"/>
              </a:spcBef>
              <a:spcAft>
                <a:spcPts val="0"/>
              </a:spcAft>
              <a:buClr>
                <a:schemeClr val="dk2"/>
              </a:buClr>
              <a:buSzPts val="2000"/>
              <a:buFont typeface="Syne Medium"/>
              <a:buNone/>
              <a:defRPr sz="2000" b="0">
                <a:solidFill>
                  <a:schemeClr val="dk2"/>
                </a:solidFill>
                <a:latin typeface="Syne Medium"/>
                <a:ea typeface="Syne Medium"/>
                <a:cs typeface="Syne Medium"/>
                <a:sym typeface="Syne Medium"/>
              </a:defRPr>
            </a:lvl7pPr>
            <a:lvl8pPr lvl="7">
              <a:spcBef>
                <a:spcPts val="0"/>
              </a:spcBef>
              <a:spcAft>
                <a:spcPts val="0"/>
              </a:spcAft>
              <a:buClr>
                <a:schemeClr val="dk2"/>
              </a:buClr>
              <a:buSzPts val="2000"/>
              <a:buFont typeface="Syne Medium"/>
              <a:buNone/>
              <a:defRPr sz="2000" b="0">
                <a:solidFill>
                  <a:schemeClr val="dk2"/>
                </a:solidFill>
                <a:latin typeface="Syne Medium"/>
                <a:ea typeface="Syne Medium"/>
                <a:cs typeface="Syne Medium"/>
                <a:sym typeface="Syne Medium"/>
              </a:defRPr>
            </a:lvl8pPr>
            <a:lvl9pPr lvl="8">
              <a:spcBef>
                <a:spcPts val="0"/>
              </a:spcBef>
              <a:spcAft>
                <a:spcPts val="0"/>
              </a:spcAft>
              <a:buClr>
                <a:schemeClr val="dk2"/>
              </a:buClr>
              <a:buSzPts val="2000"/>
              <a:buFont typeface="Syne Medium"/>
              <a:buNone/>
              <a:defRPr sz="2000" b="0">
                <a:solidFill>
                  <a:schemeClr val="dk2"/>
                </a:solidFill>
                <a:latin typeface="Syne Medium"/>
                <a:ea typeface="Syne Medium"/>
                <a:cs typeface="Syne Medium"/>
                <a:sym typeface="Syne Medium"/>
              </a:defRPr>
            </a:lvl9pPr>
          </a:lstStyle>
          <a:p>
            <a:r>
              <a:t>xx%</a:t>
            </a:r>
          </a:p>
        </p:txBody>
      </p:sp>
      <p:sp>
        <p:nvSpPr>
          <p:cNvPr id="57" name="Google Shape;57;p13"/>
          <p:cNvSpPr txBox="1">
            <a:spLocks noGrp="1"/>
          </p:cNvSpPr>
          <p:nvPr>
            <p:ph type="subTitle" idx="1"/>
          </p:nvPr>
        </p:nvSpPr>
        <p:spPr>
          <a:xfrm>
            <a:off x="5559775" y="1951088"/>
            <a:ext cx="2871000" cy="6201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2000"/>
              <a:buFont typeface="Syne Medium"/>
              <a:buNone/>
              <a:defRPr sz="2000">
                <a:solidFill>
                  <a:schemeClr val="dk1"/>
                </a:solidFill>
                <a:latin typeface="Syne Medium"/>
                <a:ea typeface="Syne Medium"/>
                <a:cs typeface="Syne Medium"/>
                <a:sym typeface="Syne Medium"/>
              </a:defRPr>
            </a:lvl1pPr>
            <a:lvl2pPr lvl="1">
              <a:lnSpc>
                <a:spcPct val="100000"/>
              </a:lnSpc>
              <a:spcBef>
                <a:spcPts val="0"/>
              </a:spcBef>
              <a:spcAft>
                <a:spcPts val="0"/>
              </a:spcAft>
              <a:buSzPts val="2000"/>
              <a:buFont typeface="Syne Medium"/>
              <a:buNone/>
              <a:defRPr sz="2000">
                <a:latin typeface="Syne Medium"/>
                <a:ea typeface="Syne Medium"/>
                <a:cs typeface="Syne Medium"/>
                <a:sym typeface="Syne Medium"/>
              </a:defRPr>
            </a:lvl2pPr>
            <a:lvl3pPr lvl="2">
              <a:lnSpc>
                <a:spcPct val="100000"/>
              </a:lnSpc>
              <a:spcBef>
                <a:spcPts val="0"/>
              </a:spcBef>
              <a:spcAft>
                <a:spcPts val="0"/>
              </a:spcAft>
              <a:buSzPts val="2000"/>
              <a:buFont typeface="Syne Medium"/>
              <a:buNone/>
              <a:defRPr sz="2000">
                <a:latin typeface="Syne Medium"/>
                <a:ea typeface="Syne Medium"/>
                <a:cs typeface="Syne Medium"/>
                <a:sym typeface="Syne Medium"/>
              </a:defRPr>
            </a:lvl3pPr>
            <a:lvl4pPr lvl="3">
              <a:lnSpc>
                <a:spcPct val="100000"/>
              </a:lnSpc>
              <a:spcBef>
                <a:spcPts val="0"/>
              </a:spcBef>
              <a:spcAft>
                <a:spcPts val="0"/>
              </a:spcAft>
              <a:buSzPts val="2000"/>
              <a:buFont typeface="Syne Medium"/>
              <a:buNone/>
              <a:defRPr sz="2000">
                <a:latin typeface="Syne Medium"/>
                <a:ea typeface="Syne Medium"/>
                <a:cs typeface="Syne Medium"/>
                <a:sym typeface="Syne Medium"/>
              </a:defRPr>
            </a:lvl4pPr>
            <a:lvl5pPr lvl="4">
              <a:lnSpc>
                <a:spcPct val="100000"/>
              </a:lnSpc>
              <a:spcBef>
                <a:spcPts val="0"/>
              </a:spcBef>
              <a:spcAft>
                <a:spcPts val="0"/>
              </a:spcAft>
              <a:buSzPts val="2000"/>
              <a:buFont typeface="Syne Medium"/>
              <a:buNone/>
              <a:defRPr sz="2000">
                <a:latin typeface="Syne Medium"/>
                <a:ea typeface="Syne Medium"/>
                <a:cs typeface="Syne Medium"/>
                <a:sym typeface="Syne Medium"/>
              </a:defRPr>
            </a:lvl5pPr>
            <a:lvl6pPr lvl="5">
              <a:lnSpc>
                <a:spcPct val="100000"/>
              </a:lnSpc>
              <a:spcBef>
                <a:spcPts val="0"/>
              </a:spcBef>
              <a:spcAft>
                <a:spcPts val="0"/>
              </a:spcAft>
              <a:buSzPts val="2000"/>
              <a:buFont typeface="Syne Medium"/>
              <a:buNone/>
              <a:defRPr sz="2000">
                <a:latin typeface="Syne Medium"/>
                <a:ea typeface="Syne Medium"/>
                <a:cs typeface="Syne Medium"/>
                <a:sym typeface="Syne Medium"/>
              </a:defRPr>
            </a:lvl6pPr>
            <a:lvl7pPr lvl="6">
              <a:lnSpc>
                <a:spcPct val="100000"/>
              </a:lnSpc>
              <a:spcBef>
                <a:spcPts val="0"/>
              </a:spcBef>
              <a:spcAft>
                <a:spcPts val="0"/>
              </a:spcAft>
              <a:buSzPts val="2000"/>
              <a:buFont typeface="Syne Medium"/>
              <a:buNone/>
              <a:defRPr sz="2000">
                <a:latin typeface="Syne Medium"/>
                <a:ea typeface="Syne Medium"/>
                <a:cs typeface="Syne Medium"/>
                <a:sym typeface="Syne Medium"/>
              </a:defRPr>
            </a:lvl7pPr>
            <a:lvl8pPr lvl="7">
              <a:lnSpc>
                <a:spcPct val="100000"/>
              </a:lnSpc>
              <a:spcBef>
                <a:spcPts val="0"/>
              </a:spcBef>
              <a:spcAft>
                <a:spcPts val="0"/>
              </a:spcAft>
              <a:buSzPts val="2000"/>
              <a:buFont typeface="Syne Medium"/>
              <a:buNone/>
              <a:defRPr sz="2000">
                <a:latin typeface="Syne Medium"/>
                <a:ea typeface="Syne Medium"/>
                <a:cs typeface="Syne Medium"/>
                <a:sym typeface="Syne Medium"/>
              </a:defRPr>
            </a:lvl8pPr>
            <a:lvl9pPr lvl="8">
              <a:lnSpc>
                <a:spcPct val="100000"/>
              </a:lnSpc>
              <a:spcBef>
                <a:spcPts val="0"/>
              </a:spcBef>
              <a:spcAft>
                <a:spcPts val="0"/>
              </a:spcAft>
              <a:buSzPts val="2000"/>
              <a:buFont typeface="Syne Medium"/>
              <a:buNone/>
              <a:defRPr sz="2000">
                <a:latin typeface="Syne Medium"/>
                <a:ea typeface="Syne Medium"/>
                <a:cs typeface="Syne Medium"/>
                <a:sym typeface="Syne Medium"/>
              </a:defRPr>
            </a:lvl9pPr>
          </a:lstStyle>
          <a:p>
            <a:endParaRPr/>
          </a:p>
        </p:txBody>
      </p:sp>
      <p:sp>
        <p:nvSpPr>
          <p:cNvPr id="58" name="Google Shape;58;p13"/>
          <p:cNvSpPr txBox="1">
            <a:spLocks noGrp="1"/>
          </p:cNvSpPr>
          <p:nvPr>
            <p:ph type="subTitle" idx="6"/>
          </p:nvPr>
        </p:nvSpPr>
        <p:spPr>
          <a:xfrm>
            <a:off x="5559775" y="2628688"/>
            <a:ext cx="2871000" cy="6201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2000"/>
              <a:buFont typeface="Syne Medium"/>
              <a:buNone/>
              <a:defRPr sz="2000">
                <a:solidFill>
                  <a:schemeClr val="dk1"/>
                </a:solidFill>
                <a:latin typeface="Syne Medium"/>
                <a:ea typeface="Syne Medium"/>
                <a:cs typeface="Syne Medium"/>
                <a:sym typeface="Syne Medium"/>
              </a:defRPr>
            </a:lvl1pPr>
            <a:lvl2pPr lvl="1">
              <a:lnSpc>
                <a:spcPct val="100000"/>
              </a:lnSpc>
              <a:spcBef>
                <a:spcPts val="0"/>
              </a:spcBef>
              <a:spcAft>
                <a:spcPts val="0"/>
              </a:spcAft>
              <a:buSzPts val="2000"/>
              <a:buFont typeface="Syne Medium"/>
              <a:buNone/>
              <a:defRPr sz="2000">
                <a:latin typeface="Syne Medium"/>
                <a:ea typeface="Syne Medium"/>
                <a:cs typeface="Syne Medium"/>
                <a:sym typeface="Syne Medium"/>
              </a:defRPr>
            </a:lvl2pPr>
            <a:lvl3pPr lvl="2">
              <a:lnSpc>
                <a:spcPct val="100000"/>
              </a:lnSpc>
              <a:spcBef>
                <a:spcPts val="0"/>
              </a:spcBef>
              <a:spcAft>
                <a:spcPts val="0"/>
              </a:spcAft>
              <a:buSzPts val="2000"/>
              <a:buFont typeface="Syne Medium"/>
              <a:buNone/>
              <a:defRPr sz="2000">
                <a:latin typeface="Syne Medium"/>
                <a:ea typeface="Syne Medium"/>
                <a:cs typeface="Syne Medium"/>
                <a:sym typeface="Syne Medium"/>
              </a:defRPr>
            </a:lvl3pPr>
            <a:lvl4pPr lvl="3">
              <a:lnSpc>
                <a:spcPct val="100000"/>
              </a:lnSpc>
              <a:spcBef>
                <a:spcPts val="0"/>
              </a:spcBef>
              <a:spcAft>
                <a:spcPts val="0"/>
              </a:spcAft>
              <a:buSzPts val="2000"/>
              <a:buFont typeface="Syne Medium"/>
              <a:buNone/>
              <a:defRPr sz="2000">
                <a:latin typeface="Syne Medium"/>
                <a:ea typeface="Syne Medium"/>
                <a:cs typeface="Syne Medium"/>
                <a:sym typeface="Syne Medium"/>
              </a:defRPr>
            </a:lvl4pPr>
            <a:lvl5pPr lvl="4">
              <a:lnSpc>
                <a:spcPct val="100000"/>
              </a:lnSpc>
              <a:spcBef>
                <a:spcPts val="0"/>
              </a:spcBef>
              <a:spcAft>
                <a:spcPts val="0"/>
              </a:spcAft>
              <a:buSzPts val="2000"/>
              <a:buFont typeface="Syne Medium"/>
              <a:buNone/>
              <a:defRPr sz="2000">
                <a:latin typeface="Syne Medium"/>
                <a:ea typeface="Syne Medium"/>
                <a:cs typeface="Syne Medium"/>
                <a:sym typeface="Syne Medium"/>
              </a:defRPr>
            </a:lvl5pPr>
            <a:lvl6pPr lvl="5">
              <a:lnSpc>
                <a:spcPct val="100000"/>
              </a:lnSpc>
              <a:spcBef>
                <a:spcPts val="0"/>
              </a:spcBef>
              <a:spcAft>
                <a:spcPts val="0"/>
              </a:spcAft>
              <a:buSzPts val="2000"/>
              <a:buFont typeface="Syne Medium"/>
              <a:buNone/>
              <a:defRPr sz="2000">
                <a:latin typeface="Syne Medium"/>
                <a:ea typeface="Syne Medium"/>
                <a:cs typeface="Syne Medium"/>
                <a:sym typeface="Syne Medium"/>
              </a:defRPr>
            </a:lvl6pPr>
            <a:lvl7pPr lvl="6">
              <a:lnSpc>
                <a:spcPct val="100000"/>
              </a:lnSpc>
              <a:spcBef>
                <a:spcPts val="0"/>
              </a:spcBef>
              <a:spcAft>
                <a:spcPts val="0"/>
              </a:spcAft>
              <a:buSzPts val="2000"/>
              <a:buFont typeface="Syne Medium"/>
              <a:buNone/>
              <a:defRPr sz="2000">
                <a:latin typeface="Syne Medium"/>
                <a:ea typeface="Syne Medium"/>
                <a:cs typeface="Syne Medium"/>
                <a:sym typeface="Syne Medium"/>
              </a:defRPr>
            </a:lvl7pPr>
            <a:lvl8pPr lvl="7">
              <a:lnSpc>
                <a:spcPct val="100000"/>
              </a:lnSpc>
              <a:spcBef>
                <a:spcPts val="0"/>
              </a:spcBef>
              <a:spcAft>
                <a:spcPts val="0"/>
              </a:spcAft>
              <a:buSzPts val="2000"/>
              <a:buFont typeface="Syne Medium"/>
              <a:buNone/>
              <a:defRPr sz="2000">
                <a:latin typeface="Syne Medium"/>
                <a:ea typeface="Syne Medium"/>
                <a:cs typeface="Syne Medium"/>
                <a:sym typeface="Syne Medium"/>
              </a:defRPr>
            </a:lvl8pPr>
            <a:lvl9pPr lvl="8">
              <a:lnSpc>
                <a:spcPct val="100000"/>
              </a:lnSpc>
              <a:spcBef>
                <a:spcPts val="0"/>
              </a:spcBef>
              <a:spcAft>
                <a:spcPts val="0"/>
              </a:spcAft>
              <a:buSzPts val="2000"/>
              <a:buFont typeface="Syne Medium"/>
              <a:buNone/>
              <a:defRPr sz="2000">
                <a:latin typeface="Syne Medium"/>
                <a:ea typeface="Syne Medium"/>
                <a:cs typeface="Syne Medium"/>
                <a:sym typeface="Syne Medium"/>
              </a:defRPr>
            </a:lvl9pPr>
          </a:lstStyle>
          <a:p>
            <a:endParaRPr/>
          </a:p>
        </p:txBody>
      </p:sp>
      <p:sp>
        <p:nvSpPr>
          <p:cNvPr id="59" name="Google Shape;59;p13"/>
          <p:cNvSpPr txBox="1">
            <a:spLocks noGrp="1"/>
          </p:cNvSpPr>
          <p:nvPr>
            <p:ph type="subTitle" idx="7"/>
          </p:nvPr>
        </p:nvSpPr>
        <p:spPr>
          <a:xfrm>
            <a:off x="5559775" y="3306288"/>
            <a:ext cx="2871000" cy="6201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2000"/>
              <a:buFont typeface="Syne Medium"/>
              <a:buNone/>
              <a:defRPr sz="2000">
                <a:solidFill>
                  <a:schemeClr val="dk1"/>
                </a:solidFill>
                <a:latin typeface="Syne Medium"/>
                <a:ea typeface="Syne Medium"/>
                <a:cs typeface="Syne Medium"/>
                <a:sym typeface="Syne Medium"/>
              </a:defRPr>
            </a:lvl1pPr>
            <a:lvl2pPr lvl="1">
              <a:lnSpc>
                <a:spcPct val="100000"/>
              </a:lnSpc>
              <a:spcBef>
                <a:spcPts val="0"/>
              </a:spcBef>
              <a:spcAft>
                <a:spcPts val="0"/>
              </a:spcAft>
              <a:buSzPts val="2000"/>
              <a:buFont typeface="Syne Medium"/>
              <a:buNone/>
              <a:defRPr sz="2000">
                <a:latin typeface="Syne Medium"/>
                <a:ea typeface="Syne Medium"/>
                <a:cs typeface="Syne Medium"/>
                <a:sym typeface="Syne Medium"/>
              </a:defRPr>
            </a:lvl2pPr>
            <a:lvl3pPr lvl="2">
              <a:lnSpc>
                <a:spcPct val="100000"/>
              </a:lnSpc>
              <a:spcBef>
                <a:spcPts val="0"/>
              </a:spcBef>
              <a:spcAft>
                <a:spcPts val="0"/>
              </a:spcAft>
              <a:buSzPts val="2000"/>
              <a:buFont typeface="Syne Medium"/>
              <a:buNone/>
              <a:defRPr sz="2000">
                <a:latin typeface="Syne Medium"/>
                <a:ea typeface="Syne Medium"/>
                <a:cs typeface="Syne Medium"/>
                <a:sym typeface="Syne Medium"/>
              </a:defRPr>
            </a:lvl3pPr>
            <a:lvl4pPr lvl="3">
              <a:lnSpc>
                <a:spcPct val="100000"/>
              </a:lnSpc>
              <a:spcBef>
                <a:spcPts val="0"/>
              </a:spcBef>
              <a:spcAft>
                <a:spcPts val="0"/>
              </a:spcAft>
              <a:buSzPts val="2000"/>
              <a:buFont typeface="Syne Medium"/>
              <a:buNone/>
              <a:defRPr sz="2000">
                <a:latin typeface="Syne Medium"/>
                <a:ea typeface="Syne Medium"/>
                <a:cs typeface="Syne Medium"/>
                <a:sym typeface="Syne Medium"/>
              </a:defRPr>
            </a:lvl4pPr>
            <a:lvl5pPr lvl="4">
              <a:lnSpc>
                <a:spcPct val="100000"/>
              </a:lnSpc>
              <a:spcBef>
                <a:spcPts val="0"/>
              </a:spcBef>
              <a:spcAft>
                <a:spcPts val="0"/>
              </a:spcAft>
              <a:buSzPts val="2000"/>
              <a:buFont typeface="Syne Medium"/>
              <a:buNone/>
              <a:defRPr sz="2000">
                <a:latin typeface="Syne Medium"/>
                <a:ea typeface="Syne Medium"/>
                <a:cs typeface="Syne Medium"/>
                <a:sym typeface="Syne Medium"/>
              </a:defRPr>
            </a:lvl5pPr>
            <a:lvl6pPr lvl="5">
              <a:lnSpc>
                <a:spcPct val="100000"/>
              </a:lnSpc>
              <a:spcBef>
                <a:spcPts val="0"/>
              </a:spcBef>
              <a:spcAft>
                <a:spcPts val="0"/>
              </a:spcAft>
              <a:buSzPts val="2000"/>
              <a:buFont typeface="Syne Medium"/>
              <a:buNone/>
              <a:defRPr sz="2000">
                <a:latin typeface="Syne Medium"/>
                <a:ea typeface="Syne Medium"/>
                <a:cs typeface="Syne Medium"/>
                <a:sym typeface="Syne Medium"/>
              </a:defRPr>
            </a:lvl6pPr>
            <a:lvl7pPr lvl="6">
              <a:lnSpc>
                <a:spcPct val="100000"/>
              </a:lnSpc>
              <a:spcBef>
                <a:spcPts val="0"/>
              </a:spcBef>
              <a:spcAft>
                <a:spcPts val="0"/>
              </a:spcAft>
              <a:buSzPts val="2000"/>
              <a:buFont typeface="Syne Medium"/>
              <a:buNone/>
              <a:defRPr sz="2000">
                <a:latin typeface="Syne Medium"/>
                <a:ea typeface="Syne Medium"/>
                <a:cs typeface="Syne Medium"/>
                <a:sym typeface="Syne Medium"/>
              </a:defRPr>
            </a:lvl7pPr>
            <a:lvl8pPr lvl="7">
              <a:lnSpc>
                <a:spcPct val="100000"/>
              </a:lnSpc>
              <a:spcBef>
                <a:spcPts val="0"/>
              </a:spcBef>
              <a:spcAft>
                <a:spcPts val="0"/>
              </a:spcAft>
              <a:buSzPts val="2000"/>
              <a:buFont typeface="Syne Medium"/>
              <a:buNone/>
              <a:defRPr sz="2000">
                <a:latin typeface="Syne Medium"/>
                <a:ea typeface="Syne Medium"/>
                <a:cs typeface="Syne Medium"/>
                <a:sym typeface="Syne Medium"/>
              </a:defRPr>
            </a:lvl8pPr>
            <a:lvl9pPr lvl="8">
              <a:lnSpc>
                <a:spcPct val="100000"/>
              </a:lnSpc>
              <a:spcBef>
                <a:spcPts val="0"/>
              </a:spcBef>
              <a:spcAft>
                <a:spcPts val="0"/>
              </a:spcAft>
              <a:buSzPts val="2000"/>
              <a:buFont typeface="Syne Medium"/>
              <a:buNone/>
              <a:defRPr sz="2000">
                <a:latin typeface="Syne Medium"/>
                <a:ea typeface="Syne Medium"/>
                <a:cs typeface="Syne Medium"/>
                <a:sym typeface="Syne Medium"/>
              </a:defRPr>
            </a:lvl9pPr>
          </a:lstStyle>
          <a:p>
            <a:endParaRPr/>
          </a:p>
        </p:txBody>
      </p:sp>
      <p:sp>
        <p:nvSpPr>
          <p:cNvPr id="60" name="Google Shape;60;p13"/>
          <p:cNvSpPr txBox="1">
            <a:spLocks noGrp="1"/>
          </p:cNvSpPr>
          <p:nvPr>
            <p:ph type="subTitle" idx="8"/>
          </p:nvPr>
        </p:nvSpPr>
        <p:spPr>
          <a:xfrm>
            <a:off x="5559775" y="3983888"/>
            <a:ext cx="2871000" cy="6201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2000"/>
              <a:buFont typeface="Syne Medium"/>
              <a:buNone/>
              <a:defRPr sz="2000">
                <a:solidFill>
                  <a:schemeClr val="dk1"/>
                </a:solidFill>
                <a:latin typeface="Syne Medium"/>
                <a:ea typeface="Syne Medium"/>
                <a:cs typeface="Syne Medium"/>
                <a:sym typeface="Syne Medium"/>
              </a:defRPr>
            </a:lvl1pPr>
            <a:lvl2pPr lvl="1">
              <a:lnSpc>
                <a:spcPct val="100000"/>
              </a:lnSpc>
              <a:spcBef>
                <a:spcPts val="0"/>
              </a:spcBef>
              <a:spcAft>
                <a:spcPts val="0"/>
              </a:spcAft>
              <a:buSzPts val="2000"/>
              <a:buFont typeface="Syne Medium"/>
              <a:buNone/>
              <a:defRPr sz="2000">
                <a:latin typeface="Syne Medium"/>
                <a:ea typeface="Syne Medium"/>
                <a:cs typeface="Syne Medium"/>
                <a:sym typeface="Syne Medium"/>
              </a:defRPr>
            </a:lvl2pPr>
            <a:lvl3pPr lvl="2">
              <a:lnSpc>
                <a:spcPct val="100000"/>
              </a:lnSpc>
              <a:spcBef>
                <a:spcPts val="0"/>
              </a:spcBef>
              <a:spcAft>
                <a:spcPts val="0"/>
              </a:spcAft>
              <a:buSzPts val="2000"/>
              <a:buFont typeface="Syne Medium"/>
              <a:buNone/>
              <a:defRPr sz="2000">
                <a:latin typeface="Syne Medium"/>
                <a:ea typeface="Syne Medium"/>
                <a:cs typeface="Syne Medium"/>
                <a:sym typeface="Syne Medium"/>
              </a:defRPr>
            </a:lvl3pPr>
            <a:lvl4pPr lvl="3">
              <a:lnSpc>
                <a:spcPct val="100000"/>
              </a:lnSpc>
              <a:spcBef>
                <a:spcPts val="0"/>
              </a:spcBef>
              <a:spcAft>
                <a:spcPts val="0"/>
              </a:spcAft>
              <a:buSzPts val="2000"/>
              <a:buFont typeface="Syne Medium"/>
              <a:buNone/>
              <a:defRPr sz="2000">
                <a:latin typeface="Syne Medium"/>
                <a:ea typeface="Syne Medium"/>
                <a:cs typeface="Syne Medium"/>
                <a:sym typeface="Syne Medium"/>
              </a:defRPr>
            </a:lvl4pPr>
            <a:lvl5pPr lvl="4">
              <a:lnSpc>
                <a:spcPct val="100000"/>
              </a:lnSpc>
              <a:spcBef>
                <a:spcPts val="0"/>
              </a:spcBef>
              <a:spcAft>
                <a:spcPts val="0"/>
              </a:spcAft>
              <a:buSzPts val="2000"/>
              <a:buFont typeface="Syne Medium"/>
              <a:buNone/>
              <a:defRPr sz="2000">
                <a:latin typeface="Syne Medium"/>
                <a:ea typeface="Syne Medium"/>
                <a:cs typeface="Syne Medium"/>
                <a:sym typeface="Syne Medium"/>
              </a:defRPr>
            </a:lvl5pPr>
            <a:lvl6pPr lvl="5">
              <a:lnSpc>
                <a:spcPct val="100000"/>
              </a:lnSpc>
              <a:spcBef>
                <a:spcPts val="0"/>
              </a:spcBef>
              <a:spcAft>
                <a:spcPts val="0"/>
              </a:spcAft>
              <a:buSzPts val="2000"/>
              <a:buFont typeface="Syne Medium"/>
              <a:buNone/>
              <a:defRPr sz="2000">
                <a:latin typeface="Syne Medium"/>
                <a:ea typeface="Syne Medium"/>
                <a:cs typeface="Syne Medium"/>
                <a:sym typeface="Syne Medium"/>
              </a:defRPr>
            </a:lvl6pPr>
            <a:lvl7pPr lvl="6">
              <a:lnSpc>
                <a:spcPct val="100000"/>
              </a:lnSpc>
              <a:spcBef>
                <a:spcPts val="0"/>
              </a:spcBef>
              <a:spcAft>
                <a:spcPts val="0"/>
              </a:spcAft>
              <a:buSzPts val="2000"/>
              <a:buFont typeface="Syne Medium"/>
              <a:buNone/>
              <a:defRPr sz="2000">
                <a:latin typeface="Syne Medium"/>
                <a:ea typeface="Syne Medium"/>
                <a:cs typeface="Syne Medium"/>
                <a:sym typeface="Syne Medium"/>
              </a:defRPr>
            </a:lvl7pPr>
            <a:lvl8pPr lvl="7">
              <a:lnSpc>
                <a:spcPct val="100000"/>
              </a:lnSpc>
              <a:spcBef>
                <a:spcPts val="0"/>
              </a:spcBef>
              <a:spcAft>
                <a:spcPts val="0"/>
              </a:spcAft>
              <a:buSzPts val="2000"/>
              <a:buFont typeface="Syne Medium"/>
              <a:buNone/>
              <a:defRPr sz="2000">
                <a:latin typeface="Syne Medium"/>
                <a:ea typeface="Syne Medium"/>
                <a:cs typeface="Syne Medium"/>
                <a:sym typeface="Syne Medium"/>
              </a:defRPr>
            </a:lvl8pPr>
            <a:lvl9pPr lvl="8">
              <a:lnSpc>
                <a:spcPct val="100000"/>
              </a:lnSpc>
              <a:spcBef>
                <a:spcPts val="0"/>
              </a:spcBef>
              <a:spcAft>
                <a:spcPts val="0"/>
              </a:spcAft>
              <a:buSzPts val="2000"/>
              <a:buFont typeface="Syne Medium"/>
              <a:buNone/>
              <a:defRPr sz="2000">
                <a:latin typeface="Syne Medium"/>
                <a:ea typeface="Syne Medium"/>
                <a:cs typeface="Syne Medium"/>
                <a:sym typeface="Syne Medium"/>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ext">
  <p:cSld name="CUSTOM_10">
    <p:spTree>
      <p:nvGrpSpPr>
        <p:cNvPr id="1" name="Shape 61"/>
        <p:cNvGrpSpPr/>
        <p:nvPr/>
      </p:nvGrpSpPr>
      <p:grpSpPr>
        <a:xfrm>
          <a:off x="0" y="0"/>
          <a:ext cx="0" cy="0"/>
          <a:chOff x="0" y="0"/>
          <a:chExt cx="0" cy="0"/>
        </a:xfrm>
      </p:grpSpPr>
      <p:pic>
        <p:nvPicPr>
          <p:cNvPr id="62" name="Google Shape;62;p14" title="techstartup-osc3.jpg"/>
          <p:cNvPicPr preferRelativeResize="0"/>
          <p:nvPr/>
        </p:nvPicPr>
        <p:blipFill rotWithShape="1">
          <a:blip r:embed="rId2">
            <a:alphaModFix/>
          </a:blip>
          <a:srcRect/>
          <a:stretch/>
        </p:blipFill>
        <p:spPr>
          <a:xfrm>
            <a:off x="0" y="0"/>
            <a:ext cx="9144000" cy="5143500"/>
          </a:xfrm>
          <a:prstGeom prst="rect">
            <a:avLst/>
          </a:prstGeom>
          <a:noFill/>
          <a:ln w="9525" cap="flat" cmpd="sng">
            <a:solidFill>
              <a:srgbClr val="FFFFFF"/>
            </a:solidFill>
            <a:prstDash val="solid"/>
            <a:round/>
            <a:headEnd type="none" w="sm" len="sm"/>
            <a:tailEnd type="none" w="sm" len="sm"/>
          </a:ln>
        </p:spPr>
      </p:pic>
      <p:sp>
        <p:nvSpPr>
          <p:cNvPr id="63" name="Google Shape;63;p14"/>
          <p:cNvSpPr txBox="1">
            <a:spLocks noGrp="1"/>
          </p:cNvSpPr>
          <p:nvPr>
            <p:ph type="subTitle" idx="1"/>
          </p:nvPr>
        </p:nvSpPr>
        <p:spPr>
          <a:xfrm>
            <a:off x="4928800" y="1475100"/>
            <a:ext cx="3501900" cy="2193300"/>
          </a:xfrm>
          <a:prstGeom prst="rect">
            <a:avLst/>
          </a:prstGeom>
        </p:spPr>
        <p:txBody>
          <a:bodyPr spcFirstLastPara="1" wrap="square" lIns="91425" tIns="91425" rIns="91425" bIns="91425" anchor="t" anchorCtr="0">
            <a:noAutofit/>
          </a:bodyPr>
          <a:lstStyle>
            <a:lvl1pPr lvl="0">
              <a:spcBef>
                <a:spcPts val="0"/>
              </a:spcBef>
              <a:spcAft>
                <a:spcPts val="0"/>
              </a:spcAft>
              <a:buSzPts val="1200"/>
              <a:buNone/>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a:endParaRPr/>
          </a:p>
        </p:txBody>
      </p:sp>
      <p:sp>
        <p:nvSpPr>
          <p:cNvPr id="64" name="Google Shape;64;p14"/>
          <p:cNvSpPr txBox="1">
            <a:spLocks noGrp="1"/>
          </p:cNvSpPr>
          <p:nvPr>
            <p:ph type="title"/>
          </p:nvPr>
        </p:nvSpPr>
        <p:spPr>
          <a:xfrm>
            <a:off x="811975" y="539500"/>
            <a:ext cx="7618800" cy="572700"/>
          </a:xfrm>
          <a:prstGeom prst="rect">
            <a:avLst/>
          </a:prstGeom>
        </p:spPr>
        <p:txBody>
          <a:bodyPr spcFirstLastPara="1" wrap="square" lIns="91425" tIns="91425" rIns="91425" bIns="91425" anchor="b" anchorCtr="0">
            <a:noAutofit/>
          </a:bodyPr>
          <a:lstStyle>
            <a:lvl1pPr lvl="0">
              <a:spcBef>
                <a:spcPts val="0"/>
              </a:spcBef>
              <a:spcAft>
                <a:spcPts val="0"/>
              </a:spcAft>
              <a:buSzPts val="2600"/>
              <a:buNone/>
              <a:defRPr b="0">
                <a:latin typeface="Syne SemiBold"/>
                <a:ea typeface="Syne SemiBold"/>
                <a:cs typeface="Syne SemiBold"/>
                <a:sym typeface="Syne SemiBold"/>
              </a:defRPr>
            </a:lvl1pPr>
            <a:lvl2pPr lvl="1">
              <a:spcBef>
                <a:spcPts val="0"/>
              </a:spcBef>
              <a:spcAft>
                <a:spcPts val="0"/>
              </a:spcAft>
              <a:buSzPts val="2600"/>
              <a:buNone/>
              <a:defRPr/>
            </a:lvl2pPr>
            <a:lvl3pPr lvl="2">
              <a:spcBef>
                <a:spcPts val="0"/>
              </a:spcBef>
              <a:spcAft>
                <a:spcPts val="0"/>
              </a:spcAft>
              <a:buSzPts val="2600"/>
              <a:buNone/>
              <a:defRPr/>
            </a:lvl3pPr>
            <a:lvl4pPr lvl="3">
              <a:spcBef>
                <a:spcPts val="0"/>
              </a:spcBef>
              <a:spcAft>
                <a:spcPts val="0"/>
              </a:spcAft>
              <a:buSzPts val="2600"/>
              <a:buNone/>
              <a:defRPr/>
            </a:lvl4pPr>
            <a:lvl5pPr lvl="4">
              <a:spcBef>
                <a:spcPts val="0"/>
              </a:spcBef>
              <a:spcAft>
                <a:spcPts val="0"/>
              </a:spcAft>
              <a:buSzPts val="2600"/>
              <a:buNone/>
              <a:defRPr/>
            </a:lvl5pPr>
            <a:lvl6pPr lvl="5">
              <a:spcBef>
                <a:spcPts val="0"/>
              </a:spcBef>
              <a:spcAft>
                <a:spcPts val="0"/>
              </a:spcAft>
              <a:buSzPts val="2600"/>
              <a:buNone/>
              <a:defRPr/>
            </a:lvl6pPr>
            <a:lvl7pPr lvl="6">
              <a:spcBef>
                <a:spcPts val="0"/>
              </a:spcBef>
              <a:spcAft>
                <a:spcPts val="0"/>
              </a:spcAft>
              <a:buSzPts val="2600"/>
              <a:buNone/>
              <a:defRPr/>
            </a:lvl7pPr>
            <a:lvl8pPr lvl="7">
              <a:spcBef>
                <a:spcPts val="0"/>
              </a:spcBef>
              <a:spcAft>
                <a:spcPts val="0"/>
              </a:spcAft>
              <a:buSzPts val="2600"/>
              <a:buNone/>
              <a:defRPr/>
            </a:lvl8pPr>
            <a:lvl9pPr lvl="8">
              <a:spcBef>
                <a:spcPts val="0"/>
              </a:spcBef>
              <a:spcAft>
                <a:spcPts val="0"/>
              </a:spcAft>
              <a:buSzPts val="2600"/>
              <a:buNone/>
              <a:defRPr/>
            </a:lvl9pPr>
          </a:lstStyle>
          <a:p>
            <a:endParaRPr/>
          </a:p>
        </p:txBody>
      </p:sp>
      <p:sp>
        <p:nvSpPr>
          <p:cNvPr id="65" name="Google Shape;65;p14"/>
          <p:cNvSpPr>
            <a:spLocks noGrp="1"/>
          </p:cNvSpPr>
          <p:nvPr>
            <p:ph type="pic" idx="2"/>
          </p:nvPr>
        </p:nvSpPr>
        <p:spPr>
          <a:xfrm>
            <a:off x="1" y="1476775"/>
            <a:ext cx="4294800" cy="3666600"/>
          </a:xfrm>
          <a:prstGeom prst="rect">
            <a:avLst/>
          </a:prstGeom>
          <a:noFill/>
          <a:ln>
            <a:noFill/>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1">
  <p:cSld name="CUSTOM_10_1">
    <p:spTree>
      <p:nvGrpSpPr>
        <p:cNvPr id="1" name="Shape 66"/>
        <p:cNvGrpSpPr/>
        <p:nvPr/>
      </p:nvGrpSpPr>
      <p:grpSpPr>
        <a:xfrm>
          <a:off x="0" y="0"/>
          <a:ext cx="0" cy="0"/>
          <a:chOff x="0" y="0"/>
          <a:chExt cx="0" cy="0"/>
        </a:xfrm>
      </p:grpSpPr>
      <p:pic>
        <p:nvPicPr>
          <p:cNvPr id="67" name="Google Shape;67;p15" title="techstartup-osc5.jpg"/>
          <p:cNvPicPr preferRelativeResize="0"/>
          <p:nvPr/>
        </p:nvPicPr>
        <p:blipFill rotWithShape="1">
          <a:blip r:embed="rId2">
            <a:alphaModFix/>
          </a:blip>
          <a:srcRect/>
          <a:stretch/>
        </p:blipFill>
        <p:spPr>
          <a:xfrm>
            <a:off x="0" y="0"/>
            <a:ext cx="9144000" cy="5143500"/>
          </a:xfrm>
          <a:prstGeom prst="rect">
            <a:avLst/>
          </a:prstGeom>
          <a:noFill/>
          <a:ln w="9525" cap="flat" cmpd="sng">
            <a:solidFill>
              <a:srgbClr val="FFFFFF"/>
            </a:solidFill>
            <a:prstDash val="solid"/>
            <a:round/>
            <a:headEnd type="none" w="sm" len="sm"/>
            <a:tailEnd type="none" w="sm" len="sm"/>
          </a:ln>
        </p:spPr>
      </p:pic>
      <p:sp>
        <p:nvSpPr>
          <p:cNvPr id="68" name="Google Shape;68;p15"/>
          <p:cNvSpPr txBox="1">
            <a:spLocks noGrp="1"/>
          </p:cNvSpPr>
          <p:nvPr>
            <p:ph type="title"/>
          </p:nvPr>
        </p:nvSpPr>
        <p:spPr>
          <a:xfrm>
            <a:off x="762679" y="794675"/>
            <a:ext cx="7618500" cy="698400"/>
          </a:xfrm>
          <a:prstGeom prst="rect">
            <a:avLst/>
          </a:prstGeom>
          <a:ln>
            <a:noFill/>
          </a:ln>
        </p:spPr>
        <p:txBody>
          <a:bodyPr spcFirstLastPara="1" wrap="square" lIns="91425" tIns="91425" rIns="91425" bIns="91425" anchor="t" anchorCtr="0">
            <a:noAutofit/>
          </a:bodyPr>
          <a:lstStyle>
            <a:lvl1pPr lvl="0" algn="l">
              <a:spcBef>
                <a:spcPts val="0"/>
              </a:spcBef>
              <a:spcAft>
                <a:spcPts val="0"/>
              </a:spcAft>
              <a:buSzPts val="2600"/>
              <a:buNone/>
              <a:defRPr sz="4000" b="0">
                <a:latin typeface="Syne SemiBold"/>
                <a:ea typeface="Syne SemiBold"/>
                <a:cs typeface="Syne SemiBold"/>
                <a:sym typeface="Syne SemiBold"/>
              </a:defRPr>
            </a:lvl1pPr>
            <a:lvl2pPr lvl="1">
              <a:spcBef>
                <a:spcPts val="0"/>
              </a:spcBef>
              <a:spcAft>
                <a:spcPts val="0"/>
              </a:spcAft>
              <a:buSzPts val="2600"/>
              <a:buNone/>
              <a:defRPr/>
            </a:lvl2pPr>
            <a:lvl3pPr lvl="2">
              <a:spcBef>
                <a:spcPts val="0"/>
              </a:spcBef>
              <a:spcAft>
                <a:spcPts val="0"/>
              </a:spcAft>
              <a:buSzPts val="2600"/>
              <a:buNone/>
              <a:defRPr/>
            </a:lvl3pPr>
            <a:lvl4pPr lvl="3">
              <a:spcBef>
                <a:spcPts val="0"/>
              </a:spcBef>
              <a:spcAft>
                <a:spcPts val="0"/>
              </a:spcAft>
              <a:buSzPts val="2600"/>
              <a:buNone/>
              <a:defRPr/>
            </a:lvl4pPr>
            <a:lvl5pPr lvl="4">
              <a:spcBef>
                <a:spcPts val="0"/>
              </a:spcBef>
              <a:spcAft>
                <a:spcPts val="0"/>
              </a:spcAft>
              <a:buSzPts val="2600"/>
              <a:buNone/>
              <a:defRPr/>
            </a:lvl5pPr>
            <a:lvl6pPr lvl="5">
              <a:spcBef>
                <a:spcPts val="0"/>
              </a:spcBef>
              <a:spcAft>
                <a:spcPts val="0"/>
              </a:spcAft>
              <a:buSzPts val="2600"/>
              <a:buNone/>
              <a:defRPr/>
            </a:lvl6pPr>
            <a:lvl7pPr lvl="6">
              <a:spcBef>
                <a:spcPts val="0"/>
              </a:spcBef>
              <a:spcAft>
                <a:spcPts val="0"/>
              </a:spcAft>
              <a:buSzPts val="2600"/>
              <a:buNone/>
              <a:defRPr/>
            </a:lvl7pPr>
            <a:lvl8pPr lvl="7">
              <a:spcBef>
                <a:spcPts val="0"/>
              </a:spcBef>
              <a:spcAft>
                <a:spcPts val="0"/>
              </a:spcAft>
              <a:buSzPts val="2600"/>
              <a:buNone/>
              <a:defRPr/>
            </a:lvl8pPr>
            <a:lvl9pPr lvl="8">
              <a:spcBef>
                <a:spcPts val="0"/>
              </a:spcBef>
              <a:spcAft>
                <a:spcPts val="0"/>
              </a:spcAft>
              <a:buSzPts val="2600"/>
              <a:buNone/>
              <a:defRPr/>
            </a:lvl9pPr>
          </a:lstStyle>
          <a:p>
            <a:endParaRPr/>
          </a:p>
        </p:txBody>
      </p:sp>
      <p:sp>
        <p:nvSpPr>
          <p:cNvPr id="69" name="Google Shape;69;p15"/>
          <p:cNvSpPr txBox="1">
            <a:spLocks noGrp="1"/>
          </p:cNvSpPr>
          <p:nvPr>
            <p:ph type="body" idx="1"/>
          </p:nvPr>
        </p:nvSpPr>
        <p:spPr>
          <a:xfrm>
            <a:off x="3185049" y="2398525"/>
            <a:ext cx="5196300" cy="1950300"/>
          </a:xfrm>
          <a:prstGeom prst="rect">
            <a:avLst/>
          </a:prstGeom>
        </p:spPr>
        <p:txBody>
          <a:bodyPr spcFirstLastPara="1" wrap="square" lIns="91425" tIns="91425" rIns="91425" bIns="91425" anchor="t" anchorCtr="0">
            <a:noAutofit/>
          </a:bodyPr>
          <a:lstStyle>
            <a:lvl1pPr marL="457200" lvl="0" indent="-317500">
              <a:lnSpc>
                <a:spcPct val="100000"/>
              </a:lnSpc>
              <a:spcBef>
                <a:spcPts val="0"/>
              </a:spcBef>
              <a:spcAft>
                <a:spcPts val="0"/>
              </a:spcAft>
              <a:buSzPts val="1400"/>
              <a:buChar char="●"/>
              <a:defRPr sz="1200"/>
            </a:lvl1pPr>
            <a:lvl2pPr marL="914400" lvl="1" indent="-304800">
              <a:lnSpc>
                <a:spcPct val="115000"/>
              </a:lnSpc>
              <a:spcBef>
                <a:spcPts val="0"/>
              </a:spcBef>
              <a:spcAft>
                <a:spcPts val="0"/>
              </a:spcAft>
              <a:buSzPts val="1200"/>
              <a:buChar char="○"/>
              <a:defRPr/>
            </a:lvl2pPr>
            <a:lvl3pPr marL="1371600" lvl="2" indent="-304800">
              <a:lnSpc>
                <a:spcPct val="115000"/>
              </a:lnSpc>
              <a:spcBef>
                <a:spcPts val="0"/>
              </a:spcBef>
              <a:spcAft>
                <a:spcPts val="0"/>
              </a:spcAft>
              <a:buSzPts val="1200"/>
              <a:buChar char="■"/>
              <a:defRPr/>
            </a:lvl3pPr>
            <a:lvl4pPr marL="1828800" lvl="3" indent="-304800">
              <a:lnSpc>
                <a:spcPct val="115000"/>
              </a:lnSpc>
              <a:spcBef>
                <a:spcPts val="0"/>
              </a:spcBef>
              <a:spcAft>
                <a:spcPts val="0"/>
              </a:spcAft>
              <a:buSzPts val="1200"/>
              <a:buChar char="●"/>
              <a:defRPr/>
            </a:lvl4pPr>
            <a:lvl5pPr marL="2286000" lvl="4" indent="-304800">
              <a:lnSpc>
                <a:spcPct val="115000"/>
              </a:lnSpc>
              <a:spcBef>
                <a:spcPts val="0"/>
              </a:spcBef>
              <a:spcAft>
                <a:spcPts val="0"/>
              </a:spcAft>
              <a:buSzPts val="1200"/>
              <a:buChar char="○"/>
              <a:defRPr/>
            </a:lvl5pPr>
            <a:lvl6pPr marL="2743200" lvl="5" indent="-304800">
              <a:lnSpc>
                <a:spcPct val="115000"/>
              </a:lnSpc>
              <a:spcBef>
                <a:spcPts val="0"/>
              </a:spcBef>
              <a:spcAft>
                <a:spcPts val="0"/>
              </a:spcAft>
              <a:buSzPts val="1200"/>
              <a:buChar char="■"/>
              <a:defRPr/>
            </a:lvl6pPr>
            <a:lvl7pPr marL="3200400" lvl="6" indent="-304800">
              <a:lnSpc>
                <a:spcPct val="115000"/>
              </a:lnSpc>
              <a:spcBef>
                <a:spcPts val="0"/>
              </a:spcBef>
              <a:spcAft>
                <a:spcPts val="0"/>
              </a:spcAft>
              <a:buSzPts val="1200"/>
              <a:buChar char="●"/>
              <a:defRPr/>
            </a:lvl7pPr>
            <a:lvl8pPr marL="3657600" lvl="7" indent="-304800">
              <a:lnSpc>
                <a:spcPct val="115000"/>
              </a:lnSpc>
              <a:spcBef>
                <a:spcPts val="0"/>
              </a:spcBef>
              <a:spcAft>
                <a:spcPts val="0"/>
              </a:spcAft>
              <a:buSzPts val="1200"/>
              <a:buChar char="○"/>
              <a:defRPr/>
            </a:lvl8pPr>
            <a:lvl9pPr marL="4114800" lvl="8" indent="-304800">
              <a:lnSpc>
                <a:spcPct val="115000"/>
              </a:lnSpc>
              <a:spcBef>
                <a:spcPts val="0"/>
              </a:spcBef>
              <a:spcAft>
                <a:spcPts val="0"/>
              </a:spcAft>
              <a:buSzPts val="1200"/>
              <a:buChar char="■"/>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70"/>
        <p:cNvGrpSpPr/>
        <p:nvPr/>
      </p:nvGrpSpPr>
      <p:grpSpPr>
        <a:xfrm>
          <a:off x="0" y="0"/>
          <a:ext cx="0" cy="0"/>
          <a:chOff x="0" y="0"/>
          <a:chExt cx="0" cy="0"/>
        </a:xfrm>
      </p:grpSpPr>
      <p:pic>
        <p:nvPicPr>
          <p:cNvPr id="71" name="Google Shape;71;p16" title="techstartup-osc5.jpg"/>
          <p:cNvPicPr preferRelativeResize="0"/>
          <p:nvPr/>
        </p:nvPicPr>
        <p:blipFill rotWithShape="1">
          <a:blip r:embed="rId2">
            <a:alphaModFix/>
          </a:blip>
          <a:srcRect/>
          <a:stretch/>
        </p:blipFill>
        <p:spPr>
          <a:xfrm>
            <a:off x="0" y="0"/>
            <a:ext cx="9144000" cy="5143500"/>
          </a:xfrm>
          <a:prstGeom prst="rect">
            <a:avLst/>
          </a:prstGeom>
          <a:noFill/>
          <a:ln w="9525" cap="flat" cmpd="sng">
            <a:solidFill>
              <a:srgbClr val="FFFFFF"/>
            </a:solidFill>
            <a:prstDash val="solid"/>
            <a:round/>
            <a:headEnd type="none" w="sm" len="sm"/>
            <a:tailEnd type="none" w="sm" len="sm"/>
          </a:ln>
        </p:spPr>
      </p:pic>
      <p:sp>
        <p:nvSpPr>
          <p:cNvPr id="72" name="Google Shape;72;p1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a:endParaRPr/>
          </a:p>
        </p:txBody>
      </p:sp>
      <p:sp>
        <p:nvSpPr>
          <p:cNvPr id="73" name="Google Shape;73;p16"/>
          <p:cNvSpPr txBox="1">
            <a:spLocks noGrp="1"/>
          </p:cNvSpPr>
          <p:nvPr>
            <p:ph type="subTitle" idx="1"/>
          </p:nvPr>
        </p:nvSpPr>
        <p:spPr>
          <a:xfrm>
            <a:off x="719750" y="3509900"/>
            <a:ext cx="3286800" cy="1094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74" name="Google Shape;74;p16"/>
          <p:cNvSpPr txBox="1">
            <a:spLocks noGrp="1"/>
          </p:cNvSpPr>
          <p:nvPr>
            <p:ph type="subTitle" idx="2"/>
          </p:nvPr>
        </p:nvSpPr>
        <p:spPr>
          <a:xfrm>
            <a:off x="5137201" y="3499275"/>
            <a:ext cx="3286800" cy="993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75" name="Google Shape;75;p16"/>
          <p:cNvSpPr txBox="1">
            <a:spLocks noGrp="1"/>
          </p:cNvSpPr>
          <p:nvPr>
            <p:ph type="subTitle" idx="3"/>
          </p:nvPr>
        </p:nvSpPr>
        <p:spPr>
          <a:xfrm>
            <a:off x="5137201" y="1451925"/>
            <a:ext cx="3286800" cy="993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76" name="Google Shape;76;p16"/>
          <p:cNvSpPr txBox="1">
            <a:spLocks noGrp="1"/>
          </p:cNvSpPr>
          <p:nvPr>
            <p:ph type="subTitle" idx="4"/>
          </p:nvPr>
        </p:nvSpPr>
        <p:spPr>
          <a:xfrm>
            <a:off x="719750" y="2708600"/>
            <a:ext cx="3286800" cy="8013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600">
                <a:solidFill>
                  <a:schemeClr val="dk1"/>
                </a:solidFill>
                <a:latin typeface="Syne SemiBold"/>
                <a:ea typeface="Syne SemiBold"/>
                <a:cs typeface="Syne SemiBold"/>
                <a:sym typeface="Syne SemiBold"/>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77" name="Google Shape;77;p16"/>
          <p:cNvSpPr txBox="1">
            <a:spLocks noGrp="1"/>
          </p:cNvSpPr>
          <p:nvPr>
            <p:ph type="subTitle" idx="5"/>
          </p:nvPr>
        </p:nvSpPr>
        <p:spPr>
          <a:xfrm>
            <a:off x="5137201" y="2697975"/>
            <a:ext cx="3286800" cy="8013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600">
                <a:solidFill>
                  <a:schemeClr val="dk1"/>
                </a:solidFill>
                <a:latin typeface="Syne SemiBold"/>
                <a:ea typeface="Syne SemiBold"/>
                <a:cs typeface="Syne SemiBold"/>
                <a:sym typeface="Syne SemiBold"/>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78" name="Google Shape;78;p16"/>
          <p:cNvSpPr txBox="1">
            <a:spLocks noGrp="1"/>
          </p:cNvSpPr>
          <p:nvPr>
            <p:ph type="subTitle" idx="6"/>
          </p:nvPr>
        </p:nvSpPr>
        <p:spPr>
          <a:xfrm>
            <a:off x="5137204" y="650625"/>
            <a:ext cx="3286800" cy="8013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600">
                <a:solidFill>
                  <a:schemeClr val="dk1"/>
                </a:solidFill>
                <a:latin typeface="Syne SemiBold"/>
                <a:ea typeface="Syne SemiBold"/>
                <a:cs typeface="Syne SemiBold"/>
                <a:sym typeface="Syne SemiBold"/>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1">
  <p:cSld name="TITLE_ONLY_1_1">
    <p:spTree>
      <p:nvGrpSpPr>
        <p:cNvPr id="1" name="Shape 79"/>
        <p:cNvGrpSpPr/>
        <p:nvPr/>
      </p:nvGrpSpPr>
      <p:grpSpPr>
        <a:xfrm>
          <a:off x="0" y="0"/>
          <a:ext cx="0" cy="0"/>
          <a:chOff x="0" y="0"/>
          <a:chExt cx="0" cy="0"/>
        </a:xfrm>
      </p:grpSpPr>
      <p:pic>
        <p:nvPicPr>
          <p:cNvPr id="80" name="Google Shape;80;p17" title="techstartup-osc6.jpg"/>
          <p:cNvPicPr preferRelativeResize="0"/>
          <p:nvPr/>
        </p:nvPicPr>
        <p:blipFill rotWithShape="1">
          <a:blip r:embed="rId2">
            <a:alphaModFix/>
          </a:blip>
          <a:srcRect/>
          <a:stretch/>
        </p:blipFill>
        <p:spPr>
          <a:xfrm>
            <a:off x="0" y="0"/>
            <a:ext cx="9144000" cy="5143500"/>
          </a:xfrm>
          <a:prstGeom prst="rect">
            <a:avLst/>
          </a:prstGeom>
          <a:noFill/>
          <a:ln w="9525" cap="flat" cmpd="sng">
            <a:solidFill>
              <a:srgbClr val="FFFFFF"/>
            </a:solidFill>
            <a:prstDash val="solid"/>
            <a:round/>
            <a:headEnd type="none" w="sm" len="sm"/>
            <a:tailEnd type="none" w="sm" len="sm"/>
          </a:ln>
        </p:spPr>
      </p:pic>
      <p:sp>
        <p:nvSpPr>
          <p:cNvPr id="81" name="Google Shape;81;p1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spcBef>
                <a:spcPts val="0"/>
              </a:spcBef>
              <a:spcAft>
                <a:spcPts val="0"/>
              </a:spcAft>
              <a:buSzPts val="2600"/>
              <a:buNone/>
              <a:defRPr/>
            </a:lvl1pPr>
            <a:lvl2pPr lvl="1">
              <a:spcBef>
                <a:spcPts val="0"/>
              </a:spcBef>
              <a:spcAft>
                <a:spcPts val="0"/>
              </a:spcAft>
              <a:buSzPts val="2600"/>
              <a:buNone/>
              <a:defRPr/>
            </a:lvl2pPr>
            <a:lvl3pPr lvl="2">
              <a:spcBef>
                <a:spcPts val="0"/>
              </a:spcBef>
              <a:spcAft>
                <a:spcPts val="0"/>
              </a:spcAft>
              <a:buSzPts val="2600"/>
              <a:buNone/>
              <a:defRPr/>
            </a:lvl3pPr>
            <a:lvl4pPr lvl="3">
              <a:spcBef>
                <a:spcPts val="0"/>
              </a:spcBef>
              <a:spcAft>
                <a:spcPts val="0"/>
              </a:spcAft>
              <a:buSzPts val="2600"/>
              <a:buNone/>
              <a:defRPr/>
            </a:lvl4pPr>
            <a:lvl5pPr lvl="4">
              <a:spcBef>
                <a:spcPts val="0"/>
              </a:spcBef>
              <a:spcAft>
                <a:spcPts val="0"/>
              </a:spcAft>
              <a:buSzPts val="2600"/>
              <a:buNone/>
              <a:defRPr/>
            </a:lvl5pPr>
            <a:lvl6pPr lvl="5">
              <a:spcBef>
                <a:spcPts val="0"/>
              </a:spcBef>
              <a:spcAft>
                <a:spcPts val="0"/>
              </a:spcAft>
              <a:buSzPts val="2600"/>
              <a:buNone/>
              <a:defRPr/>
            </a:lvl6pPr>
            <a:lvl7pPr lvl="6">
              <a:spcBef>
                <a:spcPts val="0"/>
              </a:spcBef>
              <a:spcAft>
                <a:spcPts val="0"/>
              </a:spcAft>
              <a:buSzPts val="2600"/>
              <a:buNone/>
              <a:defRPr/>
            </a:lvl7pPr>
            <a:lvl8pPr lvl="7">
              <a:spcBef>
                <a:spcPts val="0"/>
              </a:spcBef>
              <a:spcAft>
                <a:spcPts val="0"/>
              </a:spcAft>
              <a:buSzPts val="2600"/>
              <a:buNone/>
              <a:defRPr/>
            </a:lvl8pPr>
            <a:lvl9pPr lvl="8">
              <a:spcBef>
                <a:spcPts val="0"/>
              </a:spcBef>
              <a:spcAft>
                <a:spcPts val="0"/>
              </a:spcAft>
              <a:buSzPts val="2600"/>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2">
  <p:cSld name="TITLE_ONLY_1_1_1">
    <p:spTree>
      <p:nvGrpSpPr>
        <p:cNvPr id="1" name="Shape 82"/>
        <p:cNvGrpSpPr/>
        <p:nvPr/>
      </p:nvGrpSpPr>
      <p:grpSpPr>
        <a:xfrm>
          <a:off x="0" y="0"/>
          <a:ext cx="0" cy="0"/>
          <a:chOff x="0" y="0"/>
          <a:chExt cx="0" cy="0"/>
        </a:xfrm>
      </p:grpSpPr>
      <p:pic>
        <p:nvPicPr>
          <p:cNvPr id="83" name="Google Shape;83;p18" title="techstartup-osc4.jpg"/>
          <p:cNvPicPr preferRelativeResize="0"/>
          <p:nvPr/>
        </p:nvPicPr>
        <p:blipFill rotWithShape="1">
          <a:blip r:embed="rId2">
            <a:alphaModFix/>
          </a:blip>
          <a:srcRect/>
          <a:stretch/>
        </p:blipFill>
        <p:spPr>
          <a:xfrm>
            <a:off x="0" y="0"/>
            <a:ext cx="9144000" cy="5143500"/>
          </a:xfrm>
          <a:prstGeom prst="rect">
            <a:avLst/>
          </a:prstGeom>
          <a:noFill/>
          <a:ln w="9525" cap="flat" cmpd="sng">
            <a:solidFill>
              <a:srgbClr val="FFFFFF"/>
            </a:solidFill>
            <a:prstDash val="solid"/>
            <a:round/>
            <a:headEnd type="none" w="sm" len="sm"/>
            <a:tailEnd type="none" w="sm" len="sm"/>
          </a:ln>
        </p:spPr>
      </p:pic>
      <p:sp>
        <p:nvSpPr>
          <p:cNvPr id="84" name="Google Shape;84;p1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spcBef>
                <a:spcPts val="0"/>
              </a:spcBef>
              <a:spcAft>
                <a:spcPts val="0"/>
              </a:spcAft>
              <a:buSzPts val="2600"/>
              <a:buNone/>
              <a:defRPr/>
            </a:lvl1pPr>
            <a:lvl2pPr lvl="1">
              <a:spcBef>
                <a:spcPts val="0"/>
              </a:spcBef>
              <a:spcAft>
                <a:spcPts val="0"/>
              </a:spcAft>
              <a:buSzPts val="2600"/>
              <a:buNone/>
              <a:defRPr/>
            </a:lvl2pPr>
            <a:lvl3pPr lvl="2">
              <a:spcBef>
                <a:spcPts val="0"/>
              </a:spcBef>
              <a:spcAft>
                <a:spcPts val="0"/>
              </a:spcAft>
              <a:buSzPts val="2600"/>
              <a:buNone/>
              <a:defRPr/>
            </a:lvl3pPr>
            <a:lvl4pPr lvl="3">
              <a:spcBef>
                <a:spcPts val="0"/>
              </a:spcBef>
              <a:spcAft>
                <a:spcPts val="0"/>
              </a:spcAft>
              <a:buSzPts val="2600"/>
              <a:buNone/>
              <a:defRPr/>
            </a:lvl4pPr>
            <a:lvl5pPr lvl="4">
              <a:spcBef>
                <a:spcPts val="0"/>
              </a:spcBef>
              <a:spcAft>
                <a:spcPts val="0"/>
              </a:spcAft>
              <a:buSzPts val="2600"/>
              <a:buNone/>
              <a:defRPr/>
            </a:lvl5pPr>
            <a:lvl6pPr lvl="5">
              <a:spcBef>
                <a:spcPts val="0"/>
              </a:spcBef>
              <a:spcAft>
                <a:spcPts val="0"/>
              </a:spcAft>
              <a:buSzPts val="2600"/>
              <a:buNone/>
              <a:defRPr/>
            </a:lvl6pPr>
            <a:lvl7pPr lvl="6">
              <a:spcBef>
                <a:spcPts val="0"/>
              </a:spcBef>
              <a:spcAft>
                <a:spcPts val="0"/>
              </a:spcAft>
              <a:buSzPts val="2600"/>
              <a:buNone/>
              <a:defRPr/>
            </a:lvl7pPr>
            <a:lvl8pPr lvl="7">
              <a:spcBef>
                <a:spcPts val="0"/>
              </a:spcBef>
              <a:spcAft>
                <a:spcPts val="0"/>
              </a:spcAft>
              <a:buSzPts val="2600"/>
              <a:buNone/>
              <a:defRPr/>
            </a:lvl8pPr>
            <a:lvl9pPr lvl="8">
              <a:spcBef>
                <a:spcPts val="0"/>
              </a:spcBef>
              <a:spcAft>
                <a:spcPts val="0"/>
              </a:spcAft>
              <a:buSzPts val="2600"/>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3">
  <p:cSld name="TITLE_ONLY_1_1_1_1">
    <p:spTree>
      <p:nvGrpSpPr>
        <p:cNvPr id="1" name="Shape 85"/>
        <p:cNvGrpSpPr/>
        <p:nvPr/>
      </p:nvGrpSpPr>
      <p:grpSpPr>
        <a:xfrm>
          <a:off x="0" y="0"/>
          <a:ext cx="0" cy="0"/>
          <a:chOff x="0" y="0"/>
          <a:chExt cx="0" cy="0"/>
        </a:xfrm>
      </p:grpSpPr>
      <p:pic>
        <p:nvPicPr>
          <p:cNvPr id="86" name="Google Shape;86;p19" title="techstartup-osc.jpg"/>
          <p:cNvPicPr preferRelativeResize="0"/>
          <p:nvPr/>
        </p:nvPicPr>
        <p:blipFill rotWithShape="1">
          <a:blip r:embed="rId2">
            <a:alphaModFix/>
          </a:blip>
          <a:srcRect/>
          <a:stretch/>
        </p:blipFill>
        <p:spPr>
          <a:xfrm>
            <a:off x="0" y="0"/>
            <a:ext cx="9144000" cy="5143500"/>
          </a:xfrm>
          <a:prstGeom prst="rect">
            <a:avLst/>
          </a:prstGeom>
          <a:noFill/>
          <a:ln w="9525" cap="flat" cmpd="sng">
            <a:solidFill>
              <a:srgbClr val="FFFFFF"/>
            </a:solidFill>
            <a:prstDash val="solid"/>
            <a:round/>
            <a:headEnd type="none" w="sm" len="sm"/>
            <a:tailEnd type="none" w="sm" len="sm"/>
          </a:ln>
        </p:spPr>
      </p:pic>
      <p:sp>
        <p:nvSpPr>
          <p:cNvPr id="87" name="Google Shape;87;p1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spcBef>
                <a:spcPts val="0"/>
              </a:spcBef>
              <a:spcAft>
                <a:spcPts val="0"/>
              </a:spcAft>
              <a:buSzPts val="2600"/>
              <a:buNone/>
              <a:defRPr/>
            </a:lvl1pPr>
            <a:lvl2pPr lvl="1">
              <a:spcBef>
                <a:spcPts val="0"/>
              </a:spcBef>
              <a:spcAft>
                <a:spcPts val="0"/>
              </a:spcAft>
              <a:buSzPts val="2600"/>
              <a:buNone/>
              <a:defRPr/>
            </a:lvl2pPr>
            <a:lvl3pPr lvl="2">
              <a:spcBef>
                <a:spcPts val="0"/>
              </a:spcBef>
              <a:spcAft>
                <a:spcPts val="0"/>
              </a:spcAft>
              <a:buSzPts val="2600"/>
              <a:buNone/>
              <a:defRPr/>
            </a:lvl3pPr>
            <a:lvl4pPr lvl="3">
              <a:spcBef>
                <a:spcPts val="0"/>
              </a:spcBef>
              <a:spcAft>
                <a:spcPts val="0"/>
              </a:spcAft>
              <a:buSzPts val="2600"/>
              <a:buNone/>
              <a:defRPr/>
            </a:lvl4pPr>
            <a:lvl5pPr lvl="4">
              <a:spcBef>
                <a:spcPts val="0"/>
              </a:spcBef>
              <a:spcAft>
                <a:spcPts val="0"/>
              </a:spcAft>
              <a:buSzPts val="2600"/>
              <a:buNone/>
              <a:defRPr/>
            </a:lvl5pPr>
            <a:lvl6pPr lvl="5">
              <a:spcBef>
                <a:spcPts val="0"/>
              </a:spcBef>
              <a:spcAft>
                <a:spcPts val="0"/>
              </a:spcAft>
              <a:buSzPts val="2600"/>
              <a:buNone/>
              <a:defRPr/>
            </a:lvl6pPr>
            <a:lvl7pPr lvl="6">
              <a:spcBef>
                <a:spcPts val="0"/>
              </a:spcBef>
              <a:spcAft>
                <a:spcPts val="0"/>
              </a:spcAft>
              <a:buSzPts val="2600"/>
              <a:buNone/>
              <a:defRPr/>
            </a:lvl7pPr>
            <a:lvl8pPr lvl="7">
              <a:spcBef>
                <a:spcPts val="0"/>
              </a:spcBef>
              <a:spcAft>
                <a:spcPts val="0"/>
              </a:spcAft>
              <a:buSzPts val="2600"/>
              <a:buNone/>
              <a:defRPr/>
            </a:lvl8pPr>
            <a:lvl9pPr lvl="8">
              <a:spcBef>
                <a:spcPts val="0"/>
              </a:spcBef>
              <a:spcAft>
                <a:spcPts val="0"/>
              </a:spcAft>
              <a:buSzPts val="2600"/>
              <a:buNone/>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88"/>
        <p:cNvGrpSpPr/>
        <p:nvPr/>
      </p:nvGrpSpPr>
      <p:grpSpPr>
        <a:xfrm>
          <a:off x="0" y="0"/>
          <a:ext cx="0" cy="0"/>
          <a:chOff x="0" y="0"/>
          <a:chExt cx="0" cy="0"/>
        </a:xfrm>
      </p:grpSpPr>
      <p:pic>
        <p:nvPicPr>
          <p:cNvPr id="89" name="Google Shape;89;p20" title="techstartup-osc.jpg"/>
          <p:cNvPicPr preferRelativeResize="0"/>
          <p:nvPr/>
        </p:nvPicPr>
        <p:blipFill rotWithShape="1">
          <a:blip r:embed="rId2">
            <a:alphaModFix/>
          </a:blip>
          <a:srcRect/>
          <a:stretch/>
        </p:blipFill>
        <p:spPr>
          <a:xfrm>
            <a:off x="0" y="0"/>
            <a:ext cx="9144000" cy="5143500"/>
          </a:xfrm>
          <a:prstGeom prst="rect">
            <a:avLst/>
          </a:prstGeom>
          <a:noFill/>
          <a:ln w="9525" cap="flat" cmpd="sng">
            <a:solidFill>
              <a:srgbClr val="FFFFFF"/>
            </a:solidFill>
            <a:prstDash val="solid"/>
            <a:round/>
            <a:headEnd type="none" w="sm" len="sm"/>
            <a:tailEnd type="none" w="sm" len="sm"/>
          </a:ln>
        </p:spPr>
      </p:pic>
      <p:sp>
        <p:nvSpPr>
          <p:cNvPr id="90" name="Google Shape;90;p2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a:endParaRPr/>
          </a:p>
        </p:txBody>
      </p:sp>
      <p:sp>
        <p:nvSpPr>
          <p:cNvPr id="91" name="Google Shape;91;p20"/>
          <p:cNvSpPr txBox="1">
            <a:spLocks noGrp="1"/>
          </p:cNvSpPr>
          <p:nvPr>
            <p:ph type="subTitle" idx="1"/>
          </p:nvPr>
        </p:nvSpPr>
        <p:spPr>
          <a:xfrm>
            <a:off x="715400" y="1710171"/>
            <a:ext cx="2392800" cy="110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92" name="Google Shape;92;p20"/>
          <p:cNvSpPr txBox="1">
            <a:spLocks noGrp="1"/>
          </p:cNvSpPr>
          <p:nvPr>
            <p:ph type="subTitle" idx="2"/>
          </p:nvPr>
        </p:nvSpPr>
        <p:spPr>
          <a:xfrm>
            <a:off x="3376873" y="1710149"/>
            <a:ext cx="2392800" cy="110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93" name="Google Shape;93;p20"/>
          <p:cNvSpPr txBox="1">
            <a:spLocks noGrp="1"/>
          </p:cNvSpPr>
          <p:nvPr>
            <p:ph type="subTitle" idx="3"/>
          </p:nvPr>
        </p:nvSpPr>
        <p:spPr>
          <a:xfrm>
            <a:off x="715400" y="3498801"/>
            <a:ext cx="2392800" cy="110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94" name="Google Shape;94;p20"/>
          <p:cNvSpPr txBox="1">
            <a:spLocks noGrp="1"/>
          </p:cNvSpPr>
          <p:nvPr>
            <p:ph type="subTitle" idx="4"/>
          </p:nvPr>
        </p:nvSpPr>
        <p:spPr>
          <a:xfrm>
            <a:off x="3376873" y="3498797"/>
            <a:ext cx="2392800" cy="110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95" name="Google Shape;95;p20"/>
          <p:cNvSpPr txBox="1">
            <a:spLocks noGrp="1"/>
          </p:cNvSpPr>
          <p:nvPr>
            <p:ph type="subTitle" idx="5"/>
          </p:nvPr>
        </p:nvSpPr>
        <p:spPr>
          <a:xfrm>
            <a:off x="6033621" y="1710149"/>
            <a:ext cx="2392800" cy="110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96" name="Google Shape;96;p20"/>
          <p:cNvSpPr txBox="1">
            <a:spLocks noGrp="1"/>
          </p:cNvSpPr>
          <p:nvPr>
            <p:ph type="subTitle" idx="6"/>
          </p:nvPr>
        </p:nvSpPr>
        <p:spPr>
          <a:xfrm>
            <a:off x="6033621" y="3498797"/>
            <a:ext cx="2392800" cy="110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97" name="Google Shape;97;p20"/>
          <p:cNvSpPr txBox="1">
            <a:spLocks noGrp="1"/>
          </p:cNvSpPr>
          <p:nvPr>
            <p:ph type="subTitle" idx="7"/>
          </p:nvPr>
        </p:nvSpPr>
        <p:spPr>
          <a:xfrm>
            <a:off x="720114" y="1017725"/>
            <a:ext cx="2392800" cy="695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600" b="1">
                <a:solidFill>
                  <a:schemeClr val="dk1"/>
                </a:solidFill>
                <a:latin typeface="Raleway"/>
                <a:ea typeface="Raleway"/>
                <a:cs typeface="Raleway"/>
                <a:sym typeface="Raleway"/>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98" name="Google Shape;98;p20"/>
          <p:cNvSpPr txBox="1">
            <a:spLocks noGrp="1"/>
          </p:cNvSpPr>
          <p:nvPr>
            <p:ph type="subTitle" idx="8"/>
          </p:nvPr>
        </p:nvSpPr>
        <p:spPr>
          <a:xfrm>
            <a:off x="3381406" y="1017725"/>
            <a:ext cx="2392800" cy="695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600" b="1">
                <a:solidFill>
                  <a:schemeClr val="dk1"/>
                </a:solidFill>
                <a:latin typeface="Raleway"/>
                <a:ea typeface="Raleway"/>
                <a:cs typeface="Raleway"/>
                <a:sym typeface="Raleway"/>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99" name="Google Shape;99;p20"/>
          <p:cNvSpPr txBox="1">
            <a:spLocks noGrp="1"/>
          </p:cNvSpPr>
          <p:nvPr>
            <p:ph type="subTitle" idx="9"/>
          </p:nvPr>
        </p:nvSpPr>
        <p:spPr>
          <a:xfrm>
            <a:off x="6037972" y="1017725"/>
            <a:ext cx="2392800" cy="695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600" b="1">
                <a:solidFill>
                  <a:schemeClr val="dk1"/>
                </a:solidFill>
                <a:latin typeface="Raleway"/>
                <a:ea typeface="Raleway"/>
                <a:cs typeface="Raleway"/>
                <a:sym typeface="Raleway"/>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00" name="Google Shape;100;p20"/>
          <p:cNvSpPr txBox="1">
            <a:spLocks noGrp="1"/>
          </p:cNvSpPr>
          <p:nvPr>
            <p:ph type="subTitle" idx="13"/>
          </p:nvPr>
        </p:nvSpPr>
        <p:spPr>
          <a:xfrm>
            <a:off x="720114" y="2803098"/>
            <a:ext cx="2392800" cy="695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600" b="1">
                <a:solidFill>
                  <a:schemeClr val="dk1"/>
                </a:solidFill>
                <a:latin typeface="Raleway"/>
                <a:ea typeface="Raleway"/>
                <a:cs typeface="Raleway"/>
                <a:sym typeface="Raleway"/>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01" name="Google Shape;101;p20"/>
          <p:cNvSpPr txBox="1">
            <a:spLocks noGrp="1"/>
          </p:cNvSpPr>
          <p:nvPr>
            <p:ph type="subTitle" idx="14"/>
          </p:nvPr>
        </p:nvSpPr>
        <p:spPr>
          <a:xfrm>
            <a:off x="3381406" y="2803098"/>
            <a:ext cx="2392800" cy="695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600" b="1">
                <a:solidFill>
                  <a:schemeClr val="dk1"/>
                </a:solidFill>
                <a:latin typeface="Raleway"/>
                <a:ea typeface="Raleway"/>
                <a:cs typeface="Raleway"/>
                <a:sym typeface="Raleway"/>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02" name="Google Shape;102;p20"/>
          <p:cNvSpPr txBox="1">
            <a:spLocks noGrp="1"/>
          </p:cNvSpPr>
          <p:nvPr>
            <p:ph type="subTitle" idx="15"/>
          </p:nvPr>
        </p:nvSpPr>
        <p:spPr>
          <a:xfrm>
            <a:off x="6037972" y="2803098"/>
            <a:ext cx="2392800" cy="695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600" b="1">
                <a:solidFill>
                  <a:schemeClr val="dk1"/>
                </a:solidFill>
                <a:latin typeface="Raleway"/>
                <a:ea typeface="Raleway"/>
                <a:cs typeface="Raleway"/>
                <a:sym typeface="Raleway"/>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2"/>
        <p:cNvGrpSpPr/>
        <p:nvPr/>
      </p:nvGrpSpPr>
      <p:grpSpPr>
        <a:xfrm>
          <a:off x="0" y="0"/>
          <a:ext cx="0" cy="0"/>
          <a:chOff x="0" y="0"/>
          <a:chExt cx="0" cy="0"/>
        </a:xfrm>
      </p:grpSpPr>
      <p:pic>
        <p:nvPicPr>
          <p:cNvPr id="13" name="Google Shape;13;p3" title="techstartup-osc.jpg"/>
          <p:cNvPicPr preferRelativeResize="0"/>
          <p:nvPr/>
        </p:nvPicPr>
        <p:blipFill rotWithShape="1">
          <a:blip r:embed="rId2">
            <a:alphaModFix/>
          </a:blip>
          <a:srcRect t="31124" r="31124"/>
          <a:stretch/>
        </p:blipFill>
        <p:spPr>
          <a:xfrm>
            <a:off x="0" y="0"/>
            <a:ext cx="9144000" cy="5143500"/>
          </a:xfrm>
          <a:prstGeom prst="rect">
            <a:avLst/>
          </a:prstGeom>
          <a:noFill/>
          <a:ln w="9525" cap="flat" cmpd="sng">
            <a:solidFill>
              <a:srgbClr val="FFFFFF"/>
            </a:solidFill>
            <a:prstDash val="solid"/>
            <a:round/>
            <a:headEnd type="none" w="sm" len="sm"/>
            <a:tailEnd type="none" w="sm" len="sm"/>
          </a:ln>
        </p:spPr>
      </p:pic>
      <p:sp>
        <p:nvSpPr>
          <p:cNvPr id="14" name="Google Shape;14;p3"/>
          <p:cNvSpPr txBox="1">
            <a:spLocks noGrp="1"/>
          </p:cNvSpPr>
          <p:nvPr>
            <p:ph type="title"/>
          </p:nvPr>
        </p:nvSpPr>
        <p:spPr>
          <a:xfrm>
            <a:off x="713225" y="3585200"/>
            <a:ext cx="7717800" cy="1018800"/>
          </a:xfrm>
          <a:prstGeom prst="rect">
            <a:avLst/>
          </a:prstGeom>
        </p:spPr>
        <p:txBody>
          <a:bodyPr spcFirstLastPara="1" wrap="square" lIns="91425" tIns="91425" rIns="91425" bIns="91425" anchor="t" anchorCtr="0">
            <a:noAutofit/>
          </a:bodyPr>
          <a:lstStyle>
            <a:lvl1pPr lvl="0" algn="r">
              <a:spcBef>
                <a:spcPts val="0"/>
              </a:spcBef>
              <a:spcAft>
                <a:spcPts val="0"/>
              </a:spcAft>
              <a:buSzPts val="3600"/>
              <a:buNone/>
              <a:defRPr sz="5000" b="0">
                <a:latin typeface="Syne SemiBold"/>
                <a:ea typeface="Syne SemiBold"/>
                <a:cs typeface="Syne SemiBold"/>
                <a:sym typeface="Syne SemiBold"/>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title" idx="2" hasCustomPrompt="1"/>
          </p:nvPr>
        </p:nvSpPr>
        <p:spPr>
          <a:xfrm>
            <a:off x="713225" y="499725"/>
            <a:ext cx="1267500" cy="684600"/>
          </a:xfrm>
          <a:prstGeom prst="rect">
            <a:avLst/>
          </a:prstGeom>
          <a:noFill/>
        </p:spPr>
        <p:txBody>
          <a:bodyPr spcFirstLastPara="1" wrap="square" lIns="91425" tIns="91425" rIns="91425" bIns="91425" anchor="b" anchorCtr="0">
            <a:noAutofit/>
          </a:bodyPr>
          <a:lstStyle>
            <a:lvl1pPr lvl="0" rtl="0">
              <a:spcBef>
                <a:spcPts val="0"/>
              </a:spcBef>
              <a:spcAft>
                <a:spcPts val="0"/>
              </a:spcAft>
              <a:buClr>
                <a:schemeClr val="lt1"/>
              </a:buClr>
              <a:buSzPts val="6000"/>
              <a:buNone/>
              <a:defRPr sz="4000" b="0">
                <a:latin typeface="Syne SemiBold"/>
                <a:ea typeface="Syne SemiBold"/>
                <a:cs typeface="Syne SemiBold"/>
                <a:sym typeface="Syne SemiBold"/>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hanks">
  <p:cSld name="CUSTOM_3_1">
    <p:spTree>
      <p:nvGrpSpPr>
        <p:cNvPr id="1" name="Shape 103"/>
        <p:cNvGrpSpPr/>
        <p:nvPr/>
      </p:nvGrpSpPr>
      <p:grpSpPr>
        <a:xfrm>
          <a:off x="0" y="0"/>
          <a:ext cx="0" cy="0"/>
          <a:chOff x="0" y="0"/>
          <a:chExt cx="0" cy="0"/>
        </a:xfrm>
      </p:grpSpPr>
      <p:pic>
        <p:nvPicPr>
          <p:cNvPr id="104" name="Google Shape;104;p21" title="techstartup-osc.jpg"/>
          <p:cNvPicPr preferRelativeResize="0"/>
          <p:nvPr/>
        </p:nvPicPr>
        <p:blipFill rotWithShape="1">
          <a:blip r:embed="rId2">
            <a:alphaModFix/>
          </a:blip>
          <a:srcRect/>
          <a:stretch/>
        </p:blipFill>
        <p:spPr>
          <a:xfrm>
            <a:off x="0" y="0"/>
            <a:ext cx="9144000" cy="5143500"/>
          </a:xfrm>
          <a:prstGeom prst="rect">
            <a:avLst/>
          </a:prstGeom>
          <a:noFill/>
          <a:ln w="9525" cap="flat" cmpd="sng">
            <a:solidFill>
              <a:srgbClr val="FFFFFF"/>
            </a:solidFill>
            <a:prstDash val="solid"/>
            <a:round/>
            <a:headEnd type="none" w="sm" len="sm"/>
            <a:tailEnd type="none" w="sm" len="sm"/>
          </a:ln>
        </p:spPr>
      </p:pic>
      <p:sp>
        <p:nvSpPr>
          <p:cNvPr id="105" name="Google Shape;105;p21"/>
          <p:cNvSpPr txBox="1">
            <a:spLocks noGrp="1"/>
          </p:cNvSpPr>
          <p:nvPr>
            <p:ph type="title"/>
          </p:nvPr>
        </p:nvSpPr>
        <p:spPr>
          <a:xfrm>
            <a:off x="713257" y="539500"/>
            <a:ext cx="2836800" cy="786000"/>
          </a:xfrm>
          <a:prstGeom prst="rect">
            <a:avLst/>
          </a:prstGeom>
        </p:spPr>
        <p:txBody>
          <a:bodyPr spcFirstLastPara="1" wrap="square" lIns="91425" tIns="91425" rIns="91425" bIns="91425" anchor="b" anchorCtr="0">
            <a:noAutofit/>
          </a:bodyPr>
          <a:lstStyle>
            <a:lvl1pPr lvl="0" rtl="0">
              <a:spcBef>
                <a:spcPts val="0"/>
              </a:spcBef>
              <a:spcAft>
                <a:spcPts val="0"/>
              </a:spcAft>
              <a:buSzPts val="2600"/>
              <a:buNone/>
              <a:defRPr sz="5000" b="0">
                <a:latin typeface="Syne SemiBold"/>
                <a:ea typeface="Syne SemiBold"/>
                <a:cs typeface="Syne SemiBold"/>
                <a:sym typeface="Syne SemiBold"/>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a:endParaRPr/>
          </a:p>
        </p:txBody>
      </p:sp>
      <p:sp>
        <p:nvSpPr>
          <p:cNvPr id="106" name="Google Shape;106;p21"/>
          <p:cNvSpPr txBox="1">
            <a:spLocks noGrp="1"/>
          </p:cNvSpPr>
          <p:nvPr>
            <p:ph type="subTitle" idx="1"/>
          </p:nvPr>
        </p:nvSpPr>
        <p:spPr>
          <a:xfrm>
            <a:off x="713225" y="1325575"/>
            <a:ext cx="2836800" cy="1058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07" name="Google Shape;107;p21"/>
          <p:cNvSpPr txBox="1"/>
          <p:nvPr/>
        </p:nvSpPr>
        <p:spPr>
          <a:xfrm>
            <a:off x="5004275" y="3649552"/>
            <a:ext cx="3426300" cy="623400"/>
          </a:xfrm>
          <a:prstGeom prst="rect">
            <a:avLst/>
          </a:prstGeom>
          <a:noFill/>
          <a:ln>
            <a:noFill/>
          </a:ln>
        </p:spPr>
        <p:txBody>
          <a:bodyPr spcFirstLastPara="1" wrap="square" lIns="91425" tIns="91425" rIns="91425" bIns="91425" anchor="t" anchorCtr="0">
            <a:noAutofit/>
          </a:bodyPr>
          <a:lstStyle/>
          <a:p>
            <a:pPr marL="0" lvl="0" indent="0" algn="r" rtl="0">
              <a:spcBef>
                <a:spcPts val="300"/>
              </a:spcBef>
              <a:spcAft>
                <a:spcPts val="0"/>
              </a:spcAft>
              <a:buNone/>
            </a:pPr>
            <a:r>
              <a:rPr lang="en" sz="1000" b="1">
                <a:solidFill>
                  <a:schemeClr val="dk1"/>
                </a:solidFill>
                <a:latin typeface="Open Sans"/>
                <a:ea typeface="Open Sans"/>
                <a:cs typeface="Open Sans"/>
                <a:sym typeface="Open Sans"/>
              </a:rPr>
              <a:t>CREDITS:</a:t>
            </a:r>
            <a:r>
              <a:rPr lang="en" sz="1000">
                <a:solidFill>
                  <a:schemeClr val="dk1"/>
                </a:solidFill>
                <a:latin typeface="Open Sans"/>
                <a:ea typeface="Open Sans"/>
                <a:cs typeface="Open Sans"/>
                <a:sym typeface="Open Sans"/>
              </a:rPr>
              <a:t> This presentation template was created by </a:t>
            </a:r>
            <a:r>
              <a:rPr lang="en" sz="1000" b="1" u="sng">
                <a:solidFill>
                  <a:schemeClr val="hlink"/>
                </a:solidFill>
                <a:latin typeface="Open Sans"/>
                <a:ea typeface="Open Sans"/>
                <a:cs typeface="Open Sans"/>
                <a:sym typeface="Open Sans"/>
                <a:hlinkClick r:id="rId3"/>
              </a:rPr>
              <a:t>Slidesgo</a:t>
            </a:r>
            <a:r>
              <a:rPr lang="en" sz="1000">
                <a:solidFill>
                  <a:schemeClr val="dk1"/>
                </a:solidFill>
                <a:latin typeface="Open Sans"/>
                <a:ea typeface="Open Sans"/>
                <a:cs typeface="Open Sans"/>
                <a:sym typeface="Open Sans"/>
              </a:rPr>
              <a:t>, and includes icons by </a:t>
            </a:r>
            <a:r>
              <a:rPr lang="en" sz="1000" b="1" u="sng">
                <a:solidFill>
                  <a:schemeClr val="dk1"/>
                </a:solidFill>
                <a:latin typeface="Open Sans"/>
                <a:ea typeface="Open Sans"/>
                <a:cs typeface="Open Sans"/>
                <a:sym typeface="Open Sans"/>
                <a:hlinkClick r:id="rId4">
                  <a:extLst>
                    <a:ext uri="{A12FA001-AC4F-418D-AE19-62706E023703}">
                      <ahyp:hlinkClr xmlns:ahyp="http://schemas.microsoft.com/office/drawing/2018/hyperlinkcolor" val="tx"/>
                    </a:ext>
                  </a:extLst>
                </a:hlinkClick>
              </a:rPr>
              <a:t>Flaticon</a:t>
            </a:r>
            <a:r>
              <a:rPr lang="en" sz="1000">
                <a:solidFill>
                  <a:schemeClr val="dk1"/>
                </a:solidFill>
                <a:latin typeface="Open Sans"/>
                <a:ea typeface="Open Sans"/>
                <a:cs typeface="Open Sans"/>
                <a:sym typeface="Open Sans"/>
              </a:rPr>
              <a:t>, and infographics &amp; images by </a:t>
            </a:r>
            <a:r>
              <a:rPr lang="en" sz="1000" b="1" u="sng">
                <a:solidFill>
                  <a:schemeClr val="dk1"/>
                </a:solidFill>
                <a:latin typeface="Open Sans"/>
                <a:ea typeface="Open Sans"/>
                <a:cs typeface="Open Sans"/>
                <a:sym typeface="Open Sans"/>
                <a:hlinkClick r:id="rId5">
                  <a:extLst>
                    <a:ext uri="{A12FA001-AC4F-418D-AE19-62706E023703}">
                      <ahyp:hlinkClr xmlns:ahyp="http://schemas.microsoft.com/office/drawing/2018/hyperlinkcolor" val="tx"/>
                    </a:ext>
                  </a:extLst>
                </a:hlinkClick>
              </a:rPr>
              <a:t>Freepik</a:t>
            </a:r>
            <a:r>
              <a:rPr lang="en" sz="1000" u="sng">
                <a:solidFill>
                  <a:schemeClr val="dk1"/>
                </a:solidFill>
                <a:latin typeface="Open Sans"/>
                <a:ea typeface="Open Sans"/>
                <a:cs typeface="Open Sans"/>
                <a:sym typeface="Open Sans"/>
              </a:rPr>
              <a:t> </a:t>
            </a:r>
            <a:endParaRPr sz="1000" b="1" u="sng">
              <a:solidFill>
                <a:schemeClr val="dk1"/>
              </a:solidFill>
              <a:latin typeface="Open Sans"/>
              <a:ea typeface="Open Sans"/>
              <a:cs typeface="Open Sans"/>
              <a:sym typeface="Open Sans"/>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108"/>
        <p:cNvGrpSpPr/>
        <p:nvPr/>
      </p:nvGrpSpPr>
      <p:grpSpPr>
        <a:xfrm>
          <a:off x="0" y="0"/>
          <a:ext cx="0" cy="0"/>
          <a:chOff x="0" y="0"/>
          <a:chExt cx="0" cy="0"/>
        </a:xfrm>
      </p:grpSpPr>
      <p:pic>
        <p:nvPicPr>
          <p:cNvPr id="109" name="Google Shape;109;p22" title="techstartup-osc4.jpg"/>
          <p:cNvPicPr preferRelativeResize="0"/>
          <p:nvPr/>
        </p:nvPicPr>
        <p:blipFill rotWithShape="1">
          <a:blip r:embed="rId2">
            <a:alphaModFix/>
          </a:blip>
          <a:srcRect/>
          <a:stretch/>
        </p:blipFill>
        <p:spPr>
          <a:xfrm>
            <a:off x="0" y="0"/>
            <a:ext cx="9144000" cy="5143500"/>
          </a:xfrm>
          <a:prstGeom prst="rect">
            <a:avLst/>
          </a:prstGeom>
          <a:noFill/>
          <a:ln w="9525" cap="flat" cmpd="sng">
            <a:solidFill>
              <a:srgbClr val="FFFFFF"/>
            </a:solidFill>
            <a:prstDash val="solid"/>
            <a:round/>
            <a:headEnd type="none" w="sm" len="sm"/>
            <a:tailEnd type="none" w="sm" len="sm"/>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110"/>
        <p:cNvGrpSpPr/>
        <p:nvPr/>
      </p:nvGrpSpPr>
      <p:grpSpPr>
        <a:xfrm>
          <a:off x="0" y="0"/>
          <a:ext cx="0" cy="0"/>
          <a:chOff x="0" y="0"/>
          <a:chExt cx="0" cy="0"/>
        </a:xfrm>
      </p:grpSpPr>
      <p:pic>
        <p:nvPicPr>
          <p:cNvPr id="111" name="Google Shape;111;p23" title="techstartup-osc1.jpg"/>
          <p:cNvPicPr preferRelativeResize="0"/>
          <p:nvPr/>
        </p:nvPicPr>
        <p:blipFill>
          <a:blip r:embed="rId2">
            <a:alphaModFix/>
          </a:blip>
          <a:stretch>
            <a:fillRect/>
          </a:stretch>
        </p:blipFill>
        <p:spPr>
          <a:xfrm>
            <a:off x="0" y="0"/>
            <a:ext cx="9144000" cy="5143500"/>
          </a:xfrm>
          <a:prstGeom prst="rect">
            <a:avLst/>
          </a:prstGeom>
          <a:noFill/>
          <a:ln w="9525" cap="flat" cmpd="sng">
            <a:solidFill>
              <a:srgbClr val="FFFFFF"/>
            </a:solidFill>
            <a:prstDash val="solid"/>
            <a:round/>
            <a:headEnd type="none" w="sm" len="sm"/>
            <a:tailEnd type="none" w="sm" len="sm"/>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 Picture">
  <p:cSld name="Title + Picture">
    <p:bg>
      <p:bgPr>
        <a:gradFill>
          <a:gsLst>
            <a:gs pos="0">
              <a:schemeClr val="accent2"/>
            </a:gs>
            <a:gs pos="100000">
              <a:schemeClr val="accent4"/>
            </a:gs>
          </a:gsLst>
          <a:lin ang="18900044" scaled="0"/>
        </a:gradFill>
        <a:effectLst/>
      </p:bgPr>
    </p:bg>
    <p:spTree>
      <p:nvGrpSpPr>
        <p:cNvPr id="1" name="Shape 112"/>
        <p:cNvGrpSpPr/>
        <p:nvPr/>
      </p:nvGrpSpPr>
      <p:grpSpPr>
        <a:xfrm>
          <a:off x="0" y="0"/>
          <a:ext cx="0" cy="0"/>
          <a:chOff x="0" y="0"/>
          <a:chExt cx="0" cy="0"/>
        </a:xfrm>
      </p:grpSpPr>
      <p:sp>
        <p:nvSpPr>
          <p:cNvPr id="113" name="Google Shape;113;p24"/>
          <p:cNvSpPr txBox="1">
            <a:spLocks noGrp="1"/>
          </p:cNvSpPr>
          <p:nvPr>
            <p:ph type="ctrTitle"/>
          </p:nvPr>
        </p:nvSpPr>
        <p:spPr>
          <a:xfrm>
            <a:off x="960119" y="2540081"/>
            <a:ext cx="6233400" cy="2310300"/>
          </a:xfrm>
          <a:prstGeom prst="rect">
            <a:avLst/>
          </a:prstGeom>
          <a:noFill/>
          <a:ln>
            <a:noFill/>
          </a:ln>
        </p:spPr>
        <p:txBody>
          <a:bodyPr spcFirstLastPara="1" wrap="square" lIns="0" tIns="205725" rIns="0" bIns="0" anchor="t" anchorCtr="0">
            <a:noAutofit/>
          </a:bodyPr>
          <a:lstStyle>
            <a:lvl1pPr lvl="0" algn="l">
              <a:lnSpc>
                <a:spcPct val="100000"/>
              </a:lnSpc>
              <a:spcBef>
                <a:spcPts val="0"/>
              </a:spcBef>
              <a:spcAft>
                <a:spcPts val="0"/>
              </a:spcAft>
              <a:buClr>
                <a:schemeClr val="lt1"/>
              </a:buClr>
              <a:buSzPts val="4100"/>
              <a:buFont typeface="Open Sans"/>
              <a:buNone/>
              <a:defRPr sz="4100" b="1" i="0" cap="none">
                <a:solidFill>
                  <a:schemeClr val="lt1"/>
                </a:solidFill>
              </a:defRPr>
            </a:lvl1pPr>
            <a:lvl2pPr lvl="1">
              <a:spcBef>
                <a:spcPts val="0"/>
              </a:spcBef>
              <a:spcAft>
                <a:spcPts val="0"/>
              </a:spcAft>
              <a:buSzPts val="2600"/>
              <a:buNone/>
              <a:defRPr/>
            </a:lvl2pPr>
            <a:lvl3pPr lvl="2">
              <a:spcBef>
                <a:spcPts val="0"/>
              </a:spcBef>
              <a:spcAft>
                <a:spcPts val="0"/>
              </a:spcAft>
              <a:buSzPts val="2600"/>
              <a:buNone/>
              <a:defRPr/>
            </a:lvl3pPr>
            <a:lvl4pPr lvl="3">
              <a:spcBef>
                <a:spcPts val="0"/>
              </a:spcBef>
              <a:spcAft>
                <a:spcPts val="0"/>
              </a:spcAft>
              <a:buSzPts val="2600"/>
              <a:buNone/>
              <a:defRPr/>
            </a:lvl4pPr>
            <a:lvl5pPr lvl="4">
              <a:spcBef>
                <a:spcPts val="0"/>
              </a:spcBef>
              <a:spcAft>
                <a:spcPts val="0"/>
              </a:spcAft>
              <a:buSzPts val="2600"/>
              <a:buNone/>
              <a:defRPr/>
            </a:lvl5pPr>
            <a:lvl6pPr lvl="5">
              <a:spcBef>
                <a:spcPts val="0"/>
              </a:spcBef>
              <a:spcAft>
                <a:spcPts val="0"/>
              </a:spcAft>
              <a:buSzPts val="2600"/>
              <a:buNone/>
              <a:defRPr/>
            </a:lvl6pPr>
            <a:lvl7pPr lvl="6">
              <a:spcBef>
                <a:spcPts val="0"/>
              </a:spcBef>
              <a:spcAft>
                <a:spcPts val="0"/>
              </a:spcAft>
              <a:buSzPts val="2600"/>
              <a:buNone/>
              <a:defRPr/>
            </a:lvl7pPr>
            <a:lvl8pPr lvl="7">
              <a:spcBef>
                <a:spcPts val="0"/>
              </a:spcBef>
              <a:spcAft>
                <a:spcPts val="0"/>
              </a:spcAft>
              <a:buSzPts val="2600"/>
              <a:buNone/>
              <a:defRPr/>
            </a:lvl8pPr>
            <a:lvl9pPr lvl="8">
              <a:spcBef>
                <a:spcPts val="0"/>
              </a:spcBef>
              <a:spcAft>
                <a:spcPts val="0"/>
              </a:spcAft>
              <a:buSzPts val="2600"/>
              <a:buNone/>
              <a:defRPr/>
            </a:lvl9pPr>
          </a:lstStyle>
          <a:p>
            <a:endParaRPr/>
          </a:p>
        </p:txBody>
      </p:sp>
      <p:cxnSp>
        <p:nvCxnSpPr>
          <p:cNvPr id="114" name="Google Shape;114;p24"/>
          <p:cNvCxnSpPr/>
          <p:nvPr/>
        </p:nvCxnSpPr>
        <p:spPr>
          <a:xfrm>
            <a:off x="960120" y="0"/>
            <a:ext cx="0" cy="2514600"/>
          </a:xfrm>
          <a:prstGeom prst="straightConnector1">
            <a:avLst/>
          </a:prstGeom>
          <a:noFill/>
          <a:ln w="25400" cap="sq" cmpd="sng">
            <a:solidFill>
              <a:schemeClr val="lt1"/>
            </a:solidFill>
            <a:prstDash val="solid"/>
            <a:bevel/>
            <a:headEnd type="none" w="sm" len="sm"/>
            <a:tailEnd type="none" w="sm" len="sm"/>
          </a:ln>
        </p:spPr>
      </p:cxnSp>
      <p:grpSp>
        <p:nvGrpSpPr>
          <p:cNvPr id="115" name="Google Shape;115;p24"/>
          <p:cNvGrpSpPr/>
          <p:nvPr/>
        </p:nvGrpSpPr>
        <p:grpSpPr>
          <a:xfrm rot="-1929359">
            <a:off x="5725104" y="596479"/>
            <a:ext cx="349119" cy="436107"/>
            <a:chOff x="7843462" y="2744546"/>
            <a:chExt cx="465456" cy="581432"/>
          </a:xfrm>
        </p:grpSpPr>
        <p:sp>
          <p:nvSpPr>
            <p:cNvPr id="116" name="Google Shape;116;p24"/>
            <p:cNvSpPr/>
            <p:nvPr/>
          </p:nvSpPr>
          <p:spPr>
            <a:xfrm>
              <a:off x="8217780" y="2973840"/>
              <a:ext cx="91138" cy="91138"/>
            </a:xfrm>
            <a:custGeom>
              <a:avLst/>
              <a:gdLst/>
              <a:ahLst/>
              <a:cxnLst/>
              <a:rect l="l" t="t" r="r" b="b"/>
              <a:pathLst>
                <a:path w="91138" h="91138" extrusionOk="0">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Open Sans"/>
                <a:ea typeface="Open Sans"/>
                <a:cs typeface="Open Sans"/>
                <a:sym typeface="Open Sans"/>
              </a:endParaRPr>
            </a:p>
          </p:txBody>
        </p:sp>
        <p:sp>
          <p:nvSpPr>
            <p:cNvPr id="117" name="Google Shape;117;p24"/>
            <p:cNvSpPr/>
            <p:nvPr/>
          </p:nvSpPr>
          <p:spPr>
            <a:xfrm>
              <a:off x="7859002" y="2744546"/>
              <a:ext cx="139038" cy="139038"/>
            </a:xfrm>
            <a:custGeom>
              <a:avLst/>
              <a:gdLst/>
              <a:ahLst/>
              <a:cxnLst/>
              <a:rect l="l" t="t" r="r" b="b"/>
              <a:pathLst>
                <a:path w="139038" h="139038" extrusionOk="0">
                  <a:moveTo>
                    <a:pt x="129601" y="60082"/>
                  </a:moveTo>
                  <a:lnTo>
                    <a:pt x="78956" y="60082"/>
                  </a:lnTo>
                  <a:lnTo>
                    <a:pt x="78956" y="9437"/>
                  </a:lnTo>
                  <a:cubicBezTo>
                    <a:pt x="78956" y="4225"/>
                    <a:pt x="74731" y="0"/>
                    <a:pt x="69519" y="0"/>
                  </a:cubicBezTo>
                  <a:cubicBezTo>
                    <a:pt x="64307" y="0"/>
                    <a:pt x="60082" y="4225"/>
                    <a:pt x="60082" y="9437"/>
                  </a:cubicBezTo>
                  <a:lnTo>
                    <a:pt x="60082" y="60082"/>
                  </a:lnTo>
                  <a:lnTo>
                    <a:pt x="9437" y="60082"/>
                  </a:lnTo>
                  <a:cubicBezTo>
                    <a:pt x="4225" y="60082"/>
                    <a:pt x="0" y="64307"/>
                    <a:pt x="0" y="69519"/>
                  </a:cubicBezTo>
                  <a:cubicBezTo>
                    <a:pt x="0" y="74731"/>
                    <a:pt x="4225" y="78956"/>
                    <a:pt x="9437" y="78956"/>
                  </a:cubicBezTo>
                  <a:lnTo>
                    <a:pt x="60082" y="78956"/>
                  </a:lnTo>
                  <a:lnTo>
                    <a:pt x="60082" y="129601"/>
                  </a:lnTo>
                  <a:cubicBezTo>
                    <a:pt x="60082" y="134813"/>
                    <a:pt x="64307" y="139038"/>
                    <a:pt x="69519" y="139038"/>
                  </a:cubicBezTo>
                  <a:cubicBezTo>
                    <a:pt x="74731" y="139038"/>
                    <a:pt x="78956" y="134813"/>
                    <a:pt x="78956" y="129601"/>
                  </a:cubicBezTo>
                  <a:lnTo>
                    <a:pt x="78956" y="78956"/>
                  </a:lnTo>
                  <a:lnTo>
                    <a:pt x="129601" y="78956"/>
                  </a:lnTo>
                  <a:cubicBezTo>
                    <a:pt x="134813" y="78956"/>
                    <a:pt x="139038" y="74731"/>
                    <a:pt x="139038" y="69519"/>
                  </a:cubicBezTo>
                  <a:cubicBezTo>
                    <a:pt x="139038" y="64307"/>
                    <a:pt x="134813" y="60082"/>
                    <a:pt x="129601" y="60082"/>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Open Sans"/>
                <a:ea typeface="Open Sans"/>
                <a:cs typeface="Open Sans"/>
                <a:sym typeface="Open Sans"/>
              </a:endParaRPr>
            </a:p>
          </p:txBody>
        </p:sp>
        <p:sp>
          <p:nvSpPr>
            <p:cNvPr id="118" name="Google Shape;118;p24"/>
            <p:cNvSpPr/>
            <p:nvPr/>
          </p:nvSpPr>
          <p:spPr>
            <a:xfrm>
              <a:off x="7843462" y="3198265"/>
              <a:ext cx="127713" cy="127713"/>
            </a:xfrm>
            <a:custGeom>
              <a:avLst/>
              <a:gdLst/>
              <a:ahLst/>
              <a:cxnLst/>
              <a:rect l="l" t="t" r="r" b="b"/>
              <a:pathLst>
                <a:path w="127713" h="127713" extrusionOk="0">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Open Sans"/>
                <a:ea typeface="Open Sans"/>
                <a:cs typeface="Open Sans"/>
                <a:sym typeface="Open Sans"/>
              </a:endParaRPr>
            </a:p>
          </p:txBody>
        </p:sp>
      </p:grpSp>
      <p:sp>
        <p:nvSpPr>
          <p:cNvPr id="119" name="Google Shape;119;p24"/>
          <p:cNvSpPr>
            <a:spLocks noGrp="1"/>
          </p:cNvSpPr>
          <p:nvPr>
            <p:ph type="pic" idx="2"/>
          </p:nvPr>
        </p:nvSpPr>
        <p:spPr>
          <a:xfrm>
            <a:off x="6148190" y="308873"/>
            <a:ext cx="2641200" cy="2641200"/>
          </a:xfrm>
          <a:prstGeom prst="rect">
            <a:avLst/>
          </a:prstGeom>
          <a:noFill/>
          <a:ln>
            <a:no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pic>
        <p:nvPicPr>
          <p:cNvPr id="17" name="Google Shape;17;p4" title="techstartup-osc1.jpg"/>
          <p:cNvPicPr preferRelativeResize="0"/>
          <p:nvPr/>
        </p:nvPicPr>
        <p:blipFill>
          <a:blip r:embed="rId2">
            <a:alphaModFix/>
          </a:blip>
          <a:stretch>
            <a:fillRect/>
          </a:stretch>
        </p:blipFill>
        <p:spPr>
          <a:xfrm>
            <a:off x="0" y="0"/>
            <a:ext cx="9144000" cy="5143500"/>
          </a:xfrm>
          <a:prstGeom prst="rect">
            <a:avLst/>
          </a:prstGeom>
          <a:noFill/>
          <a:ln w="9525" cap="flat" cmpd="sng">
            <a:solidFill>
              <a:srgbClr val="FFFFFF"/>
            </a:solidFill>
            <a:prstDash val="solid"/>
            <a:round/>
            <a:headEnd type="none" w="sm" len="sm"/>
            <a:tailEnd type="none" w="sm" len="sm"/>
          </a:ln>
        </p:spPr>
      </p:pic>
      <p:sp>
        <p:nvSpPr>
          <p:cNvPr id="18" name="Google Shape;18;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a:endParaRPr/>
          </a:p>
        </p:txBody>
      </p:sp>
      <p:sp>
        <p:nvSpPr>
          <p:cNvPr id="19" name="Google Shape;19;p4"/>
          <p:cNvSpPr txBox="1">
            <a:spLocks noGrp="1"/>
          </p:cNvSpPr>
          <p:nvPr>
            <p:ph type="body" idx="1"/>
          </p:nvPr>
        </p:nvSpPr>
        <p:spPr>
          <a:xfrm>
            <a:off x="720000" y="1215752"/>
            <a:ext cx="7704000" cy="34164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SzPts val="1200"/>
              <a:buFont typeface="Nunito Light"/>
              <a:buChar char="●"/>
              <a:defRPr/>
            </a:lvl1pPr>
            <a:lvl2pPr marL="914400" lvl="1" indent="-304800" rtl="0">
              <a:lnSpc>
                <a:spcPct val="100000"/>
              </a:lnSpc>
              <a:spcBef>
                <a:spcPts val="0"/>
              </a:spcBef>
              <a:spcAft>
                <a:spcPts val="0"/>
              </a:spcAft>
              <a:buSzPts val="1200"/>
              <a:buFont typeface="Nunito Light"/>
              <a:buChar char="○"/>
              <a:defRPr/>
            </a:lvl2pPr>
            <a:lvl3pPr marL="1371600" lvl="2" indent="-304800" rtl="0">
              <a:lnSpc>
                <a:spcPct val="100000"/>
              </a:lnSpc>
              <a:spcBef>
                <a:spcPts val="0"/>
              </a:spcBef>
              <a:spcAft>
                <a:spcPts val="0"/>
              </a:spcAft>
              <a:buSzPts val="1200"/>
              <a:buFont typeface="Nunito Light"/>
              <a:buChar char="■"/>
              <a:defRPr/>
            </a:lvl3pPr>
            <a:lvl4pPr marL="1828800" lvl="3" indent="-304800" rtl="0">
              <a:lnSpc>
                <a:spcPct val="100000"/>
              </a:lnSpc>
              <a:spcBef>
                <a:spcPts val="0"/>
              </a:spcBef>
              <a:spcAft>
                <a:spcPts val="0"/>
              </a:spcAft>
              <a:buSzPts val="1200"/>
              <a:buFont typeface="Nunito Light"/>
              <a:buChar char="●"/>
              <a:defRPr/>
            </a:lvl4pPr>
            <a:lvl5pPr marL="2286000" lvl="4" indent="-304800" rtl="0">
              <a:lnSpc>
                <a:spcPct val="100000"/>
              </a:lnSpc>
              <a:spcBef>
                <a:spcPts val="0"/>
              </a:spcBef>
              <a:spcAft>
                <a:spcPts val="0"/>
              </a:spcAft>
              <a:buSzPts val="1200"/>
              <a:buFont typeface="Nunito Light"/>
              <a:buChar char="○"/>
              <a:defRPr/>
            </a:lvl5pPr>
            <a:lvl6pPr marL="2743200" lvl="5" indent="-304800" rtl="0">
              <a:lnSpc>
                <a:spcPct val="100000"/>
              </a:lnSpc>
              <a:spcBef>
                <a:spcPts val="0"/>
              </a:spcBef>
              <a:spcAft>
                <a:spcPts val="0"/>
              </a:spcAft>
              <a:buSzPts val="1200"/>
              <a:buFont typeface="Nunito Light"/>
              <a:buChar char="■"/>
              <a:defRPr/>
            </a:lvl6pPr>
            <a:lvl7pPr marL="3200400" lvl="6" indent="-304800" rtl="0">
              <a:lnSpc>
                <a:spcPct val="100000"/>
              </a:lnSpc>
              <a:spcBef>
                <a:spcPts val="0"/>
              </a:spcBef>
              <a:spcAft>
                <a:spcPts val="0"/>
              </a:spcAft>
              <a:buSzPts val="1200"/>
              <a:buFont typeface="Nunito Light"/>
              <a:buChar char="●"/>
              <a:defRPr/>
            </a:lvl7pPr>
            <a:lvl8pPr marL="3657600" lvl="7" indent="-304800" rtl="0">
              <a:lnSpc>
                <a:spcPct val="100000"/>
              </a:lnSpc>
              <a:spcBef>
                <a:spcPts val="0"/>
              </a:spcBef>
              <a:spcAft>
                <a:spcPts val="0"/>
              </a:spcAft>
              <a:buSzPts val="1200"/>
              <a:buFont typeface="Nunito Light"/>
              <a:buChar char="○"/>
              <a:defRPr/>
            </a:lvl8pPr>
            <a:lvl9pPr marL="4114800" lvl="8" indent="-304800" rtl="0">
              <a:lnSpc>
                <a:spcPct val="100000"/>
              </a:lnSpc>
              <a:spcBef>
                <a:spcPts val="0"/>
              </a:spcBef>
              <a:spcAft>
                <a:spcPts val="0"/>
              </a:spcAft>
              <a:buSzPts val="1200"/>
              <a:buFont typeface="Nunito Light"/>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pic>
        <p:nvPicPr>
          <p:cNvPr id="21" name="Google Shape;21;p5" title="techstartup-osc4.jpg"/>
          <p:cNvPicPr preferRelativeResize="0"/>
          <p:nvPr/>
        </p:nvPicPr>
        <p:blipFill rotWithShape="1">
          <a:blip r:embed="rId2">
            <a:alphaModFix/>
          </a:blip>
          <a:srcRect/>
          <a:stretch/>
        </p:blipFill>
        <p:spPr>
          <a:xfrm>
            <a:off x="0" y="0"/>
            <a:ext cx="9144000" cy="5143500"/>
          </a:xfrm>
          <a:prstGeom prst="rect">
            <a:avLst/>
          </a:prstGeom>
          <a:noFill/>
          <a:ln w="9525" cap="flat" cmpd="sng">
            <a:solidFill>
              <a:srgbClr val="FFFFFF"/>
            </a:solidFill>
            <a:prstDash val="solid"/>
            <a:round/>
            <a:headEnd type="none" w="sm" len="sm"/>
            <a:tailEnd type="none" w="sm" len="sm"/>
          </a:ln>
        </p:spPr>
      </p:pic>
      <p:sp>
        <p:nvSpPr>
          <p:cNvPr id="22" name="Google Shape;22;p5"/>
          <p:cNvSpPr txBox="1">
            <a:spLocks noGrp="1"/>
          </p:cNvSpPr>
          <p:nvPr>
            <p:ph type="title"/>
          </p:nvPr>
        </p:nvSpPr>
        <p:spPr>
          <a:xfrm>
            <a:off x="720000" y="3644300"/>
            <a:ext cx="2955300" cy="959700"/>
          </a:xfrm>
          <a:prstGeom prst="rect">
            <a:avLst/>
          </a:prstGeom>
        </p:spPr>
        <p:txBody>
          <a:bodyPr spcFirstLastPara="1" wrap="square" lIns="91425" tIns="91425" rIns="91425" bIns="91425" anchor="t" anchorCtr="0">
            <a:noAutofit/>
          </a:bodyPr>
          <a:lstStyle>
            <a:lvl1pPr lvl="0" rtl="0">
              <a:spcBef>
                <a:spcPts val="0"/>
              </a:spcBef>
              <a:spcAft>
                <a:spcPts val="0"/>
              </a:spcAft>
              <a:buSzPts val="2600"/>
              <a:buNone/>
              <a:defRPr b="0">
                <a:latin typeface="Syne SemiBold"/>
                <a:ea typeface="Syne SemiBold"/>
                <a:cs typeface="Syne SemiBold"/>
                <a:sym typeface="Syne SemiBold"/>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a:endParaRPr/>
          </a:p>
        </p:txBody>
      </p:sp>
      <p:sp>
        <p:nvSpPr>
          <p:cNvPr id="23" name="Google Shape;23;p5"/>
          <p:cNvSpPr txBox="1">
            <a:spLocks noGrp="1"/>
          </p:cNvSpPr>
          <p:nvPr>
            <p:ph type="subTitle" idx="1"/>
          </p:nvPr>
        </p:nvSpPr>
        <p:spPr>
          <a:xfrm>
            <a:off x="4592700" y="3268312"/>
            <a:ext cx="3838200" cy="1228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4" name="Google Shape;24;p5"/>
          <p:cNvSpPr txBox="1">
            <a:spLocks noGrp="1"/>
          </p:cNvSpPr>
          <p:nvPr>
            <p:ph type="subTitle" idx="2"/>
          </p:nvPr>
        </p:nvSpPr>
        <p:spPr>
          <a:xfrm>
            <a:off x="4589325" y="1219088"/>
            <a:ext cx="3838200" cy="1228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5" name="Google Shape;25;p5"/>
          <p:cNvSpPr txBox="1">
            <a:spLocks noGrp="1"/>
          </p:cNvSpPr>
          <p:nvPr>
            <p:ph type="subTitle" idx="3"/>
          </p:nvPr>
        </p:nvSpPr>
        <p:spPr>
          <a:xfrm>
            <a:off x="4589325" y="646388"/>
            <a:ext cx="3838200" cy="572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600">
                <a:solidFill>
                  <a:schemeClr val="dk1"/>
                </a:solidFill>
                <a:latin typeface="Syne Medium"/>
                <a:ea typeface="Syne Medium"/>
                <a:cs typeface="Syne Medium"/>
                <a:sym typeface="Syne Medium"/>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26" name="Google Shape;26;p5"/>
          <p:cNvSpPr txBox="1">
            <a:spLocks noGrp="1"/>
          </p:cNvSpPr>
          <p:nvPr>
            <p:ph type="subTitle" idx="4"/>
          </p:nvPr>
        </p:nvSpPr>
        <p:spPr>
          <a:xfrm>
            <a:off x="4592700" y="2695612"/>
            <a:ext cx="3838200" cy="572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600">
                <a:solidFill>
                  <a:schemeClr val="dk1"/>
                </a:solidFill>
                <a:latin typeface="Syne Medium"/>
                <a:ea typeface="Syne Medium"/>
                <a:cs typeface="Syne Medium"/>
                <a:sym typeface="Syne Medium"/>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7"/>
        <p:cNvGrpSpPr/>
        <p:nvPr/>
      </p:nvGrpSpPr>
      <p:grpSpPr>
        <a:xfrm>
          <a:off x="0" y="0"/>
          <a:ext cx="0" cy="0"/>
          <a:chOff x="0" y="0"/>
          <a:chExt cx="0" cy="0"/>
        </a:xfrm>
      </p:grpSpPr>
      <p:pic>
        <p:nvPicPr>
          <p:cNvPr id="28" name="Google Shape;28;p6" title="techstartup-osc1.jpg"/>
          <p:cNvPicPr preferRelativeResize="0"/>
          <p:nvPr/>
        </p:nvPicPr>
        <p:blipFill>
          <a:blip r:embed="rId2">
            <a:alphaModFix/>
          </a:blip>
          <a:stretch>
            <a:fillRect/>
          </a:stretch>
        </p:blipFill>
        <p:spPr>
          <a:xfrm>
            <a:off x="0" y="0"/>
            <a:ext cx="9144000" cy="5143500"/>
          </a:xfrm>
          <a:prstGeom prst="rect">
            <a:avLst/>
          </a:prstGeom>
          <a:noFill/>
          <a:ln w="9525" cap="flat" cmpd="sng">
            <a:solidFill>
              <a:srgbClr val="FFFFFF"/>
            </a:solidFill>
            <a:prstDash val="solid"/>
            <a:round/>
            <a:headEnd type="none" w="sm" len="sm"/>
            <a:tailEnd type="none" w="sm" len="sm"/>
          </a:ln>
        </p:spPr>
      </p:pic>
      <p:sp>
        <p:nvSpPr>
          <p:cNvPr id="29" name="Google Shape;29;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0"/>
        <p:cNvGrpSpPr/>
        <p:nvPr/>
      </p:nvGrpSpPr>
      <p:grpSpPr>
        <a:xfrm>
          <a:off x="0" y="0"/>
          <a:ext cx="0" cy="0"/>
          <a:chOff x="0" y="0"/>
          <a:chExt cx="0" cy="0"/>
        </a:xfrm>
      </p:grpSpPr>
      <p:pic>
        <p:nvPicPr>
          <p:cNvPr id="31" name="Google Shape;31;p7" title="techstartup-osc3.jpg"/>
          <p:cNvPicPr preferRelativeResize="0"/>
          <p:nvPr/>
        </p:nvPicPr>
        <p:blipFill rotWithShape="1">
          <a:blip r:embed="rId2">
            <a:alphaModFix/>
          </a:blip>
          <a:srcRect/>
          <a:stretch/>
        </p:blipFill>
        <p:spPr>
          <a:xfrm>
            <a:off x="0" y="0"/>
            <a:ext cx="9144000" cy="5143500"/>
          </a:xfrm>
          <a:prstGeom prst="rect">
            <a:avLst/>
          </a:prstGeom>
          <a:noFill/>
          <a:ln w="9525" cap="flat" cmpd="sng">
            <a:solidFill>
              <a:srgbClr val="FFFFFF"/>
            </a:solidFill>
            <a:prstDash val="solid"/>
            <a:round/>
            <a:headEnd type="none" w="sm" len="sm"/>
            <a:tailEnd type="none" w="sm" len="sm"/>
          </a:ln>
        </p:spPr>
      </p:pic>
      <p:sp>
        <p:nvSpPr>
          <p:cNvPr id="32" name="Google Shape;32;p7"/>
          <p:cNvSpPr txBox="1">
            <a:spLocks noGrp="1"/>
          </p:cNvSpPr>
          <p:nvPr>
            <p:ph type="subTitle" idx="1"/>
          </p:nvPr>
        </p:nvSpPr>
        <p:spPr>
          <a:xfrm>
            <a:off x="4928800" y="1475100"/>
            <a:ext cx="3501900" cy="2193300"/>
          </a:xfrm>
          <a:prstGeom prst="rect">
            <a:avLst/>
          </a:prstGeom>
        </p:spPr>
        <p:txBody>
          <a:bodyPr spcFirstLastPara="1" wrap="square" lIns="91425" tIns="91425" rIns="91425" bIns="91425" anchor="t" anchorCtr="0">
            <a:noAutofit/>
          </a:bodyPr>
          <a:lstStyle>
            <a:lvl1pPr lvl="0">
              <a:spcBef>
                <a:spcPts val="0"/>
              </a:spcBef>
              <a:spcAft>
                <a:spcPts val="0"/>
              </a:spcAft>
              <a:buSzPts val="1200"/>
              <a:buNone/>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a:endParaRPr/>
          </a:p>
        </p:txBody>
      </p:sp>
      <p:sp>
        <p:nvSpPr>
          <p:cNvPr id="33" name="Google Shape;33;p7"/>
          <p:cNvSpPr txBox="1">
            <a:spLocks noGrp="1"/>
          </p:cNvSpPr>
          <p:nvPr>
            <p:ph type="title"/>
          </p:nvPr>
        </p:nvSpPr>
        <p:spPr>
          <a:xfrm>
            <a:off x="811975" y="539488"/>
            <a:ext cx="4294800" cy="572700"/>
          </a:xfrm>
          <a:prstGeom prst="rect">
            <a:avLst/>
          </a:prstGeom>
        </p:spPr>
        <p:txBody>
          <a:bodyPr spcFirstLastPara="1" wrap="square" lIns="91425" tIns="91425" rIns="91425" bIns="91425" anchor="b" anchorCtr="0">
            <a:noAutofit/>
          </a:bodyPr>
          <a:lstStyle>
            <a:lvl1pPr lvl="0" rtl="0">
              <a:spcBef>
                <a:spcPts val="0"/>
              </a:spcBef>
              <a:spcAft>
                <a:spcPts val="0"/>
              </a:spcAft>
              <a:buSzPts val="2600"/>
              <a:buNone/>
              <a:defRPr b="0">
                <a:latin typeface="Syne SemiBold"/>
                <a:ea typeface="Syne SemiBold"/>
                <a:cs typeface="Syne SemiBold"/>
                <a:sym typeface="Syne SemiBold"/>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a:endParaRPr/>
          </a:p>
        </p:txBody>
      </p:sp>
      <p:sp>
        <p:nvSpPr>
          <p:cNvPr id="34" name="Google Shape;34;p7"/>
          <p:cNvSpPr>
            <a:spLocks noGrp="1"/>
          </p:cNvSpPr>
          <p:nvPr>
            <p:ph type="pic" idx="2"/>
          </p:nvPr>
        </p:nvSpPr>
        <p:spPr>
          <a:xfrm>
            <a:off x="1" y="1476775"/>
            <a:ext cx="4294800" cy="3666600"/>
          </a:xfrm>
          <a:prstGeom prst="rect">
            <a:avLst/>
          </a:prstGeom>
          <a:noFill/>
          <a:ln>
            <a:no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5"/>
        <p:cNvGrpSpPr/>
        <p:nvPr/>
      </p:nvGrpSpPr>
      <p:grpSpPr>
        <a:xfrm>
          <a:off x="0" y="0"/>
          <a:ext cx="0" cy="0"/>
          <a:chOff x="0" y="0"/>
          <a:chExt cx="0" cy="0"/>
        </a:xfrm>
      </p:grpSpPr>
      <p:pic>
        <p:nvPicPr>
          <p:cNvPr id="36" name="Google Shape;36;p8" title="techstartup-osc.jpg"/>
          <p:cNvPicPr preferRelativeResize="0"/>
          <p:nvPr/>
        </p:nvPicPr>
        <p:blipFill rotWithShape="1">
          <a:blip r:embed="rId2">
            <a:alphaModFix/>
          </a:blip>
          <a:srcRect t="31124" r="31124"/>
          <a:stretch/>
        </p:blipFill>
        <p:spPr>
          <a:xfrm>
            <a:off x="0" y="0"/>
            <a:ext cx="9144000" cy="5143500"/>
          </a:xfrm>
          <a:prstGeom prst="rect">
            <a:avLst/>
          </a:prstGeom>
          <a:noFill/>
          <a:ln w="9525" cap="flat" cmpd="sng">
            <a:solidFill>
              <a:srgbClr val="FFFFFF"/>
            </a:solidFill>
            <a:prstDash val="solid"/>
            <a:round/>
            <a:headEnd type="none" w="sm" len="sm"/>
            <a:tailEnd type="none" w="sm" len="sm"/>
          </a:ln>
        </p:spPr>
      </p:pic>
      <p:sp>
        <p:nvSpPr>
          <p:cNvPr id="37" name="Google Shape;37;p8"/>
          <p:cNvSpPr txBox="1">
            <a:spLocks noGrp="1"/>
          </p:cNvSpPr>
          <p:nvPr>
            <p:ph type="title"/>
          </p:nvPr>
        </p:nvSpPr>
        <p:spPr>
          <a:xfrm>
            <a:off x="2317950" y="1307100"/>
            <a:ext cx="4508100" cy="25293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60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8"/>
        <p:cNvGrpSpPr/>
        <p:nvPr/>
      </p:nvGrpSpPr>
      <p:grpSpPr>
        <a:xfrm>
          <a:off x="0" y="0"/>
          <a:ext cx="0" cy="0"/>
          <a:chOff x="0" y="0"/>
          <a:chExt cx="0" cy="0"/>
        </a:xfrm>
      </p:grpSpPr>
      <p:pic>
        <p:nvPicPr>
          <p:cNvPr id="39" name="Google Shape;39;p9" title="techstartup-osc.jpg"/>
          <p:cNvPicPr preferRelativeResize="0"/>
          <p:nvPr/>
        </p:nvPicPr>
        <p:blipFill rotWithShape="1">
          <a:blip r:embed="rId2">
            <a:alphaModFix/>
          </a:blip>
          <a:srcRect/>
          <a:stretch/>
        </p:blipFill>
        <p:spPr>
          <a:xfrm>
            <a:off x="0" y="0"/>
            <a:ext cx="9144000" cy="5143500"/>
          </a:xfrm>
          <a:prstGeom prst="rect">
            <a:avLst/>
          </a:prstGeom>
          <a:noFill/>
          <a:ln w="9525" cap="flat" cmpd="sng">
            <a:solidFill>
              <a:srgbClr val="FFFFFF"/>
            </a:solidFill>
            <a:prstDash val="solid"/>
            <a:round/>
            <a:headEnd type="none" w="sm" len="sm"/>
            <a:tailEnd type="none" w="sm" len="sm"/>
          </a:ln>
        </p:spPr>
      </p:pic>
      <p:sp>
        <p:nvSpPr>
          <p:cNvPr id="40" name="Google Shape;40;p9"/>
          <p:cNvSpPr txBox="1">
            <a:spLocks noGrp="1"/>
          </p:cNvSpPr>
          <p:nvPr>
            <p:ph type="title"/>
          </p:nvPr>
        </p:nvSpPr>
        <p:spPr>
          <a:xfrm>
            <a:off x="2135550" y="1189100"/>
            <a:ext cx="4872900" cy="1964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6000"/>
              <a:buNone/>
              <a:defRPr sz="6000"/>
            </a:lvl1pPr>
            <a:lvl2pPr lvl="1" algn="ctr" rtl="0">
              <a:spcBef>
                <a:spcPts val="0"/>
              </a:spcBef>
              <a:spcAft>
                <a:spcPts val="0"/>
              </a:spcAft>
              <a:buSzPts val="2600"/>
              <a:buNone/>
              <a:defRPr/>
            </a:lvl2pPr>
            <a:lvl3pPr lvl="2" algn="ctr" rtl="0">
              <a:spcBef>
                <a:spcPts val="0"/>
              </a:spcBef>
              <a:spcAft>
                <a:spcPts val="0"/>
              </a:spcAft>
              <a:buSzPts val="2600"/>
              <a:buNone/>
              <a:defRPr/>
            </a:lvl3pPr>
            <a:lvl4pPr lvl="3" algn="ctr" rtl="0">
              <a:spcBef>
                <a:spcPts val="0"/>
              </a:spcBef>
              <a:spcAft>
                <a:spcPts val="0"/>
              </a:spcAft>
              <a:buSzPts val="2600"/>
              <a:buNone/>
              <a:defRPr/>
            </a:lvl4pPr>
            <a:lvl5pPr lvl="4" algn="ctr" rtl="0">
              <a:spcBef>
                <a:spcPts val="0"/>
              </a:spcBef>
              <a:spcAft>
                <a:spcPts val="0"/>
              </a:spcAft>
              <a:buSzPts val="2600"/>
              <a:buNone/>
              <a:defRPr/>
            </a:lvl5pPr>
            <a:lvl6pPr lvl="5" algn="ctr" rtl="0">
              <a:spcBef>
                <a:spcPts val="0"/>
              </a:spcBef>
              <a:spcAft>
                <a:spcPts val="0"/>
              </a:spcAft>
              <a:buSzPts val="2600"/>
              <a:buNone/>
              <a:defRPr/>
            </a:lvl6pPr>
            <a:lvl7pPr lvl="6" algn="ctr" rtl="0">
              <a:spcBef>
                <a:spcPts val="0"/>
              </a:spcBef>
              <a:spcAft>
                <a:spcPts val="0"/>
              </a:spcAft>
              <a:buSzPts val="2600"/>
              <a:buNone/>
              <a:defRPr/>
            </a:lvl7pPr>
            <a:lvl8pPr lvl="7" algn="ctr" rtl="0">
              <a:spcBef>
                <a:spcPts val="0"/>
              </a:spcBef>
              <a:spcAft>
                <a:spcPts val="0"/>
              </a:spcAft>
              <a:buSzPts val="2600"/>
              <a:buNone/>
              <a:defRPr/>
            </a:lvl8pPr>
            <a:lvl9pPr lvl="8" algn="ctr" rtl="0">
              <a:spcBef>
                <a:spcPts val="0"/>
              </a:spcBef>
              <a:spcAft>
                <a:spcPts val="0"/>
              </a:spcAft>
              <a:buSzPts val="2600"/>
              <a:buNone/>
              <a:defRPr/>
            </a:lvl9pPr>
          </a:lstStyle>
          <a:p>
            <a:endParaRPr/>
          </a:p>
        </p:txBody>
      </p:sp>
      <p:sp>
        <p:nvSpPr>
          <p:cNvPr id="41" name="Google Shape;41;p9"/>
          <p:cNvSpPr txBox="1">
            <a:spLocks noGrp="1"/>
          </p:cNvSpPr>
          <p:nvPr>
            <p:ph type="subTitle" idx="1"/>
          </p:nvPr>
        </p:nvSpPr>
        <p:spPr>
          <a:xfrm>
            <a:off x="2135550" y="3153500"/>
            <a:ext cx="4872900" cy="67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6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2"/>
        <p:cNvGrpSpPr/>
        <p:nvPr/>
      </p:nvGrpSpPr>
      <p:grpSpPr>
        <a:xfrm>
          <a:off x="0" y="0"/>
          <a:ext cx="0" cy="0"/>
          <a:chOff x="0" y="0"/>
          <a:chExt cx="0" cy="0"/>
        </a:xfrm>
      </p:grpSpPr>
      <p:sp>
        <p:nvSpPr>
          <p:cNvPr id="43" name="Google Shape;43;p10"/>
          <p:cNvSpPr>
            <a:spLocks noGrp="1"/>
          </p:cNvSpPr>
          <p:nvPr>
            <p:ph type="pic" idx="2"/>
          </p:nvPr>
        </p:nvSpPr>
        <p:spPr>
          <a:xfrm>
            <a:off x="0" y="0"/>
            <a:ext cx="9144000" cy="5143500"/>
          </a:xfrm>
          <a:prstGeom prst="rect">
            <a:avLst/>
          </a:prstGeom>
          <a:noFill/>
          <a:ln>
            <a:noFill/>
          </a:ln>
        </p:spPr>
      </p:sp>
      <p:sp>
        <p:nvSpPr>
          <p:cNvPr id="44" name="Google Shape;44;p10"/>
          <p:cNvSpPr txBox="1">
            <a:spLocks noGrp="1"/>
          </p:cNvSpPr>
          <p:nvPr>
            <p:ph type="title"/>
          </p:nvPr>
        </p:nvSpPr>
        <p:spPr>
          <a:xfrm>
            <a:off x="720000" y="4014450"/>
            <a:ext cx="7704000" cy="572700"/>
          </a:xfrm>
          <a:prstGeom prst="rect">
            <a:avLst/>
          </a:prstGeom>
          <a:solidFill>
            <a:schemeClr val="accent2"/>
          </a:solidFill>
        </p:spPr>
        <p:txBody>
          <a:bodyPr spcFirstLastPara="1" wrap="square" lIns="91425" tIns="91425" rIns="91425" bIns="91425" anchor="t" anchorCtr="0">
            <a:noAutofit/>
          </a:bodyPr>
          <a:lstStyle>
            <a:lvl1pPr lvl="0" algn="ctr" rtl="0">
              <a:spcBef>
                <a:spcPts val="0"/>
              </a:spcBef>
              <a:spcAft>
                <a:spcPts val="0"/>
              </a:spcAft>
              <a:buSzPts val="2600"/>
              <a:buNone/>
              <a:defRPr>
                <a:solidFill>
                  <a:schemeClr val="lt1"/>
                </a:solidFill>
              </a:defRPr>
            </a:lvl1pPr>
            <a:lvl2pPr lvl="1" algn="ctr" rtl="0">
              <a:spcBef>
                <a:spcPts val="0"/>
              </a:spcBef>
              <a:spcAft>
                <a:spcPts val="0"/>
              </a:spcAft>
              <a:buSzPts val="2600"/>
              <a:buNone/>
              <a:defRPr/>
            </a:lvl2pPr>
            <a:lvl3pPr lvl="2" algn="ctr" rtl="0">
              <a:spcBef>
                <a:spcPts val="0"/>
              </a:spcBef>
              <a:spcAft>
                <a:spcPts val="0"/>
              </a:spcAft>
              <a:buSzPts val="2600"/>
              <a:buNone/>
              <a:defRPr/>
            </a:lvl3pPr>
            <a:lvl4pPr lvl="3" algn="ctr" rtl="0">
              <a:spcBef>
                <a:spcPts val="0"/>
              </a:spcBef>
              <a:spcAft>
                <a:spcPts val="0"/>
              </a:spcAft>
              <a:buSzPts val="2600"/>
              <a:buNone/>
              <a:defRPr/>
            </a:lvl4pPr>
            <a:lvl5pPr lvl="4" algn="ctr" rtl="0">
              <a:spcBef>
                <a:spcPts val="0"/>
              </a:spcBef>
              <a:spcAft>
                <a:spcPts val="0"/>
              </a:spcAft>
              <a:buSzPts val="2600"/>
              <a:buNone/>
              <a:defRPr/>
            </a:lvl5pPr>
            <a:lvl6pPr lvl="5" algn="ctr" rtl="0">
              <a:spcBef>
                <a:spcPts val="0"/>
              </a:spcBef>
              <a:spcAft>
                <a:spcPts val="0"/>
              </a:spcAft>
              <a:buSzPts val="2600"/>
              <a:buNone/>
              <a:defRPr/>
            </a:lvl6pPr>
            <a:lvl7pPr lvl="6" algn="ctr" rtl="0">
              <a:spcBef>
                <a:spcPts val="0"/>
              </a:spcBef>
              <a:spcAft>
                <a:spcPts val="0"/>
              </a:spcAft>
              <a:buSzPts val="2600"/>
              <a:buNone/>
              <a:defRPr/>
            </a:lvl7pPr>
            <a:lvl8pPr lvl="7" algn="ctr" rtl="0">
              <a:spcBef>
                <a:spcPts val="0"/>
              </a:spcBef>
              <a:spcAft>
                <a:spcPts val="0"/>
              </a:spcAft>
              <a:buSzPts val="2600"/>
              <a:buNone/>
              <a:defRPr/>
            </a:lvl8pPr>
            <a:lvl9pPr lvl="8" algn="ctr" rtl="0">
              <a:spcBef>
                <a:spcPts val="0"/>
              </a:spcBef>
              <a:spcAft>
                <a:spcPts val="0"/>
              </a:spcAft>
              <a:buSzPts val="26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600"/>
              <a:buFont typeface="Syne"/>
              <a:buNone/>
              <a:defRPr sz="2600" b="1">
                <a:solidFill>
                  <a:schemeClr val="dk1"/>
                </a:solidFill>
                <a:latin typeface="Syne"/>
                <a:ea typeface="Syne"/>
                <a:cs typeface="Syne"/>
                <a:sym typeface="Syne"/>
              </a:defRPr>
            </a:lvl1pPr>
            <a:lvl2pPr lvl="1" rtl="0">
              <a:spcBef>
                <a:spcPts val="0"/>
              </a:spcBef>
              <a:spcAft>
                <a:spcPts val="0"/>
              </a:spcAft>
              <a:buClr>
                <a:schemeClr val="dk1"/>
              </a:buClr>
              <a:buSzPts val="2600"/>
              <a:buFont typeface="Syne"/>
              <a:buNone/>
              <a:defRPr sz="2600" b="1">
                <a:solidFill>
                  <a:schemeClr val="dk1"/>
                </a:solidFill>
                <a:latin typeface="Syne"/>
                <a:ea typeface="Syne"/>
                <a:cs typeface="Syne"/>
                <a:sym typeface="Syne"/>
              </a:defRPr>
            </a:lvl2pPr>
            <a:lvl3pPr lvl="2" rtl="0">
              <a:spcBef>
                <a:spcPts val="0"/>
              </a:spcBef>
              <a:spcAft>
                <a:spcPts val="0"/>
              </a:spcAft>
              <a:buClr>
                <a:schemeClr val="dk1"/>
              </a:buClr>
              <a:buSzPts val="2600"/>
              <a:buFont typeface="Syne"/>
              <a:buNone/>
              <a:defRPr sz="2600" b="1">
                <a:solidFill>
                  <a:schemeClr val="dk1"/>
                </a:solidFill>
                <a:latin typeface="Syne"/>
                <a:ea typeface="Syne"/>
                <a:cs typeface="Syne"/>
                <a:sym typeface="Syne"/>
              </a:defRPr>
            </a:lvl3pPr>
            <a:lvl4pPr lvl="3" rtl="0">
              <a:spcBef>
                <a:spcPts val="0"/>
              </a:spcBef>
              <a:spcAft>
                <a:spcPts val="0"/>
              </a:spcAft>
              <a:buClr>
                <a:schemeClr val="dk1"/>
              </a:buClr>
              <a:buSzPts val="2600"/>
              <a:buFont typeface="Syne"/>
              <a:buNone/>
              <a:defRPr sz="2600" b="1">
                <a:solidFill>
                  <a:schemeClr val="dk1"/>
                </a:solidFill>
                <a:latin typeface="Syne"/>
                <a:ea typeface="Syne"/>
                <a:cs typeface="Syne"/>
                <a:sym typeface="Syne"/>
              </a:defRPr>
            </a:lvl4pPr>
            <a:lvl5pPr lvl="4" rtl="0">
              <a:spcBef>
                <a:spcPts val="0"/>
              </a:spcBef>
              <a:spcAft>
                <a:spcPts val="0"/>
              </a:spcAft>
              <a:buClr>
                <a:schemeClr val="dk1"/>
              </a:buClr>
              <a:buSzPts val="2600"/>
              <a:buFont typeface="Syne"/>
              <a:buNone/>
              <a:defRPr sz="2600" b="1">
                <a:solidFill>
                  <a:schemeClr val="dk1"/>
                </a:solidFill>
                <a:latin typeface="Syne"/>
                <a:ea typeface="Syne"/>
                <a:cs typeface="Syne"/>
                <a:sym typeface="Syne"/>
              </a:defRPr>
            </a:lvl5pPr>
            <a:lvl6pPr lvl="5" rtl="0">
              <a:spcBef>
                <a:spcPts val="0"/>
              </a:spcBef>
              <a:spcAft>
                <a:spcPts val="0"/>
              </a:spcAft>
              <a:buClr>
                <a:schemeClr val="dk1"/>
              </a:buClr>
              <a:buSzPts val="2600"/>
              <a:buFont typeface="Syne"/>
              <a:buNone/>
              <a:defRPr sz="2600" b="1">
                <a:solidFill>
                  <a:schemeClr val="dk1"/>
                </a:solidFill>
                <a:latin typeface="Syne"/>
                <a:ea typeface="Syne"/>
                <a:cs typeface="Syne"/>
                <a:sym typeface="Syne"/>
              </a:defRPr>
            </a:lvl6pPr>
            <a:lvl7pPr lvl="6" rtl="0">
              <a:spcBef>
                <a:spcPts val="0"/>
              </a:spcBef>
              <a:spcAft>
                <a:spcPts val="0"/>
              </a:spcAft>
              <a:buClr>
                <a:schemeClr val="dk1"/>
              </a:buClr>
              <a:buSzPts val="2600"/>
              <a:buFont typeface="Syne"/>
              <a:buNone/>
              <a:defRPr sz="2600" b="1">
                <a:solidFill>
                  <a:schemeClr val="dk1"/>
                </a:solidFill>
                <a:latin typeface="Syne"/>
                <a:ea typeface="Syne"/>
                <a:cs typeface="Syne"/>
                <a:sym typeface="Syne"/>
              </a:defRPr>
            </a:lvl7pPr>
            <a:lvl8pPr lvl="7" rtl="0">
              <a:spcBef>
                <a:spcPts val="0"/>
              </a:spcBef>
              <a:spcAft>
                <a:spcPts val="0"/>
              </a:spcAft>
              <a:buClr>
                <a:schemeClr val="dk1"/>
              </a:buClr>
              <a:buSzPts val="2600"/>
              <a:buFont typeface="Syne"/>
              <a:buNone/>
              <a:defRPr sz="2600" b="1">
                <a:solidFill>
                  <a:schemeClr val="dk1"/>
                </a:solidFill>
                <a:latin typeface="Syne"/>
                <a:ea typeface="Syne"/>
                <a:cs typeface="Syne"/>
                <a:sym typeface="Syne"/>
              </a:defRPr>
            </a:lvl8pPr>
            <a:lvl9pPr lvl="8" rtl="0">
              <a:spcBef>
                <a:spcPts val="0"/>
              </a:spcBef>
              <a:spcAft>
                <a:spcPts val="0"/>
              </a:spcAft>
              <a:buClr>
                <a:schemeClr val="dk1"/>
              </a:buClr>
              <a:buSzPts val="2600"/>
              <a:buFont typeface="Syne"/>
              <a:buNone/>
              <a:defRPr sz="2600" b="1">
                <a:solidFill>
                  <a:schemeClr val="dk1"/>
                </a:solidFill>
                <a:latin typeface="Syne"/>
                <a:ea typeface="Syne"/>
                <a:cs typeface="Syne"/>
                <a:sym typeface="Syne"/>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1pPr>
            <a:lvl2pPr marL="914400" lvl="1" indent="-3048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2pPr>
            <a:lvl3pPr marL="1371600" lvl="2" indent="-3048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3pPr>
            <a:lvl4pPr marL="1828800" lvl="3" indent="-3048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4pPr>
            <a:lvl5pPr marL="2286000" lvl="4" indent="-3048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5pPr>
            <a:lvl6pPr marL="2743200" lvl="5" indent="-3048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6pPr>
            <a:lvl7pPr marL="3200400" lvl="6" indent="-3048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7pPr>
            <a:lvl8pPr marL="3657600" lvl="7" indent="-3048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8pPr>
            <a:lvl9pPr marL="4114800" lvl="8" indent="-3048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png"/><Relationship Id="rId18" Type="http://schemas.openxmlformats.org/officeDocument/2006/relationships/image" Target="../media/image23.jpg"/><Relationship Id="rId26" Type="http://schemas.openxmlformats.org/officeDocument/2006/relationships/image" Target="../media/image31.jpg"/><Relationship Id="rId3" Type="http://schemas.openxmlformats.org/officeDocument/2006/relationships/image" Target="../media/image8.jpg"/><Relationship Id="rId21" Type="http://schemas.openxmlformats.org/officeDocument/2006/relationships/image" Target="../media/image26.jpg"/><Relationship Id="rId7" Type="http://schemas.openxmlformats.org/officeDocument/2006/relationships/image" Target="../media/image12.png"/><Relationship Id="rId12" Type="http://schemas.openxmlformats.org/officeDocument/2006/relationships/image" Target="../media/image17.png"/><Relationship Id="rId17" Type="http://schemas.openxmlformats.org/officeDocument/2006/relationships/image" Target="../media/image22.jpg"/><Relationship Id="rId25" Type="http://schemas.openxmlformats.org/officeDocument/2006/relationships/image" Target="../media/image30.jpg"/><Relationship Id="rId2" Type="http://schemas.openxmlformats.org/officeDocument/2006/relationships/notesSlide" Target="../notesSlides/notesSlide3.xml"/><Relationship Id="rId16" Type="http://schemas.openxmlformats.org/officeDocument/2006/relationships/image" Target="../media/image21.jpg"/><Relationship Id="rId20" Type="http://schemas.openxmlformats.org/officeDocument/2006/relationships/image" Target="../media/image25.jpg"/><Relationship Id="rId1" Type="http://schemas.openxmlformats.org/officeDocument/2006/relationships/slideLayout" Target="../slideLayouts/slideLayout3.xml"/><Relationship Id="rId6" Type="http://schemas.openxmlformats.org/officeDocument/2006/relationships/image" Target="../media/image11.jpg"/><Relationship Id="rId11" Type="http://schemas.openxmlformats.org/officeDocument/2006/relationships/image" Target="../media/image16.png"/><Relationship Id="rId24" Type="http://schemas.openxmlformats.org/officeDocument/2006/relationships/image" Target="../media/image29.jpg"/><Relationship Id="rId5" Type="http://schemas.openxmlformats.org/officeDocument/2006/relationships/image" Target="../media/image10.jpg"/><Relationship Id="rId15" Type="http://schemas.openxmlformats.org/officeDocument/2006/relationships/image" Target="../media/image20.jpg"/><Relationship Id="rId23" Type="http://schemas.openxmlformats.org/officeDocument/2006/relationships/image" Target="../media/image28.jpg"/><Relationship Id="rId10" Type="http://schemas.openxmlformats.org/officeDocument/2006/relationships/image" Target="../media/image15.png"/><Relationship Id="rId19" Type="http://schemas.openxmlformats.org/officeDocument/2006/relationships/image" Target="../media/image24.jpg"/><Relationship Id="rId4" Type="http://schemas.openxmlformats.org/officeDocument/2006/relationships/image" Target="../media/image9.jpg"/><Relationship Id="rId9" Type="http://schemas.openxmlformats.org/officeDocument/2006/relationships/image" Target="../media/image14.png"/><Relationship Id="rId14" Type="http://schemas.openxmlformats.org/officeDocument/2006/relationships/image" Target="../media/image19.png"/><Relationship Id="rId22" Type="http://schemas.openxmlformats.org/officeDocument/2006/relationships/image" Target="../media/image27.jpg"/></Relationships>
</file>

<file path=ppt/slides/_rels/slide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25"/>
          <p:cNvSpPr txBox="1"/>
          <p:nvPr/>
        </p:nvSpPr>
        <p:spPr>
          <a:xfrm>
            <a:off x="1723690" y="444235"/>
            <a:ext cx="5837700" cy="1383000"/>
          </a:xfrm>
          <a:prstGeom prst="rect">
            <a:avLst/>
          </a:prstGeom>
          <a:noFill/>
          <a:ln>
            <a:noFill/>
          </a:ln>
        </p:spPr>
        <p:txBody>
          <a:bodyPr spcFirstLastPara="1" wrap="square" lIns="0" tIns="0" rIns="0" bIns="0" anchor="b" anchorCtr="0">
            <a:noAutofit/>
          </a:bodyPr>
          <a:lstStyle/>
          <a:p>
            <a:pPr marL="0" lvl="0" indent="0" algn="l" rtl="0">
              <a:lnSpc>
                <a:spcPct val="168750"/>
              </a:lnSpc>
              <a:spcBef>
                <a:spcPts val="0"/>
              </a:spcBef>
              <a:spcAft>
                <a:spcPts val="0"/>
              </a:spcAft>
              <a:buNone/>
            </a:pPr>
            <a:r>
              <a:rPr lang="en" sz="2800" b="1" dirty="0">
                <a:solidFill>
                  <a:srgbClr val="FFFFFF"/>
                </a:solidFill>
                <a:latin typeface="Syne"/>
                <a:ea typeface="Syne"/>
                <a:cs typeface="Syne"/>
                <a:sym typeface="Syne"/>
              </a:rPr>
              <a:t>NEUROVISION: A BRAIN MRI ABNORMALITY CLASSIFIER</a:t>
            </a:r>
            <a:endParaRPr sz="2800" b="1" dirty="0">
              <a:solidFill>
                <a:srgbClr val="FFFFFF"/>
              </a:solidFill>
              <a:latin typeface="Syne"/>
              <a:ea typeface="Syne"/>
              <a:cs typeface="Syne"/>
              <a:sym typeface="Syne"/>
            </a:endParaRPr>
          </a:p>
        </p:txBody>
      </p:sp>
      <p:sp>
        <p:nvSpPr>
          <p:cNvPr id="125" name="Google Shape;125;p25"/>
          <p:cNvSpPr txBox="1"/>
          <p:nvPr/>
        </p:nvSpPr>
        <p:spPr>
          <a:xfrm>
            <a:off x="2477590" y="1827235"/>
            <a:ext cx="4329900" cy="1863000"/>
          </a:xfrm>
          <a:prstGeom prst="rect">
            <a:avLst/>
          </a:prstGeom>
          <a:noFill/>
          <a:ln>
            <a:noFill/>
          </a:ln>
        </p:spPr>
        <p:txBody>
          <a:bodyPr spcFirstLastPara="1" wrap="square" lIns="0" tIns="0" rIns="0" bIns="0" anchor="b" anchorCtr="0">
            <a:noAutofit/>
          </a:bodyPr>
          <a:lstStyle/>
          <a:p>
            <a:pPr marL="0" marR="0" lvl="0" indent="0" algn="ctr" rtl="0">
              <a:lnSpc>
                <a:spcPct val="168750"/>
              </a:lnSpc>
              <a:spcBef>
                <a:spcPts val="0"/>
              </a:spcBef>
              <a:spcAft>
                <a:spcPts val="0"/>
              </a:spcAft>
              <a:buClr>
                <a:srgbClr val="FFFFFF"/>
              </a:buClr>
              <a:buSzPts val="3200"/>
              <a:buFont typeface="Open Sans"/>
              <a:buNone/>
            </a:pPr>
            <a:r>
              <a:rPr lang="en" sz="2000" b="1" i="0" cap="none" dirty="0">
                <a:solidFill>
                  <a:srgbClr val="FFFFFF"/>
                </a:solidFill>
                <a:latin typeface="Syne"/>
                <a:ea typeface="Syne"/>
                <a:cs typeface="Syne"/>
                <a:sym typeface="Syne"/>
              </a:rPr>
              <a:t>WASSIM KASSEM</a:t>
            </a:r>
            <a:endParaRPr sz="2000" b="1" dirty="0">
              <a:latin typeface="Syne"/>
              <a:ea typeface="Syne"/>
              <a:cs typeface="Syne"/>
              <a:sym typeface="Syne"/>
            </a:endParaRPr>
          </a:p>
          <a:p>
            <a:pPr marL="0" marR="0" lvl="0" indent="0" algn="ctr" rtl="0">
              <a:lnSpc>
                <a:spcPct val="168750"/>
              </a:lnSpc>
              <a:spcBef>
                <a:spcPts val="0"/>
              </a:spcBef>
              <a:spcAft>
                <a:spcPts val="0"/>
              </a:spcAft>
              <a:buClr>
                <a:srgbClr val="FFFFFF"/>
              </a:buClr>
              <a:buSzPts val="3200"/>
              <a:buFont typeface="Open Sans"/>
              <a:buNone/>
            </a:pPr>
            <a:r>
              <a:rPr lang="en" sz="2000" b="1" i="0" cap="none" dirty="0">
                <a:solidFill>
                  <a:srgbClr val="FFFFFF"/>
                </a:solidFill>
                <a:latin typeface="Syne"/>
                <a:ea typeface="Syne"/>
                <a:cs typeface="Syne"/>
                <a:sym typeface="Syne"/>
              </a:rPr>
              <a:t>ALI EL HAJJ </a:t>
            </a:r>
            <a:endParaRPr sz="2000" b="1" dirty="0">
              <a:latin typeface="Syne"/>
              <a:ea typeface="Syne"/>
              <a:cs typeface="Syne"/>
              <a:sym typeface="Syne"/>
            </a:endParaRPr>
          </a:p>
          <a:p>
            <a:pPr marL="0" marR="0" lvl="0" indent="0" algn="ctr" rtl="0">
              <a:lnSpc>
                <a:spcPct val="168750"/>
              </a:lnSpc>
              <a:spcBef>
                <a:spcPts val="0"/>
              </a:spcBef>
              <a:spcAft>
                <a:spcPts val="0"/>
              </a:spcAft>
              <a:buClr>
                <a:srgbClr val="FFFFFF"/>
              </a:buClr>
              <a:buSzPts val="3200"/>
              <a:buFont typeface="Open Sans"/>
              <a:buNone/>
            </a:pPr>
            <a:r>
              <a:rPr lang="en" sz="2000" b="1" i="0" cap="none" dirty="0">
                <a:solidFill>
                  <a:srgbClr val="FFFFFF"/>
                </a:solidFill>
                <a:latin typeface="Syne"/>
                <a:ea typeface="Syne"/>
                <a:cs typeface="Syne"/>
                <a:sym typeface="Syne"/>
              </a:rPr>
              <a:t>ZOULFIKAR SHOKOR</a:t>
            </a:r>
            <a:endParaRPr sz="2000" b="1" dirty="0">
              <a:latin typeface="Syne"/>
              <a:ea typeface="Syne"/>
              <a:cs typeface="Syne"/>
              <a:sym typeface="Syne"/>
            </a:endParaRPr>
          </a:p>
        </p:txBody>
      </p:sp>
      <p:sp>
        <p:nvSpPr>
          <p:cNvPr id="126" name="Google Shape;126;p25"/>
          <p:cNvSpPr txBox="1"/>
          <p:nvPr/>
        </p:nvSpPr>
        <p:spPr>
          <a:xfrm>
            <a:off x="1438512" y="3984170"/>
            <a:ext cx="6408056" cy="549729"/>
          </a:xfrm>
          <a:prstGeom prst="rect">
            <a:avLst/>
          </a:prstGeom>
          <a:noFill/>
          <a:ln>
            <a:noFill/>
          </a:ln>
        </p:spPr>
        <p:txBody>
          <a:bodyPr spcFirstLastPara="1" wrap="square" lIns="0" tIns="0" rIns="0" bIns="0" anchor="b" anchorCtr="0">
            <a:noAutofit/>
          </a:bodyPr>
          <a:lstStyle/>
          <a:p>
            <a:pPr marL="0" marR="0" lvl="0" indent="0" algn="l" rtl="0">
              <a:lnSpc>
                <a:spcPct val="168750"/>
              </a:lnSpc>
              <a:spcBef>
                <a:spcPts val="0"/>
              </a:spcBef>
              <a:spcAft>
                <a:spcPts val="0"/>
              </a:spcAft>
              <a:buClr>
                <a:srgbClr val="FFFFFF"/>
              </a:buClr>
              <a:buSzPts val="3200"/>
              <a:buFont typeface="Open Sans"/>
              <a:buNone/>
            </a:pPr>
            <a:r>
              <a:rPr lang="en" sz="2000" b="1" i="0" cap="none" dirty="0">
                <a:solidFill>
                  <a:srgbClr val="FFFFFF"/>
                </a:solidFill>
                <a:latin typeface="Syne"/>
                <a:ea typeface="Syne"/>
                <a:cs typeface="Syne"/>
                <a:sym typeface="Syne"/>
              </a:rPr>
              <a:t>SUPERVISED BY: PROF. AMMAR MOHANNA</a:t>
            </a:r>
            <a:endParaRPr sz="2000" b="1" dirty="0">
              <a:latin typeface="Syne"/>
              <a:ea typeface="Syne"/>
              <a:cs typeface="Syne"/>
              <a:sym typeface="Syne"/>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34"/>
          <p:cNvSpPr txBox="1">
            <a:spLocks noGrp="1"/>
          </p:cNvSpPr>
          <p:nvPr>
            <p:ph type="title"/>
          </p:nvPr>
        </p:nvSpPr>
        <p:spPr>
          <a:xfrm>
            <a:off x="204389" y="464349"/>
            <a:ext cx="8735222" cy="5602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CNN #3 – LinkNet with EfficientNetB7 Encoder</a:t>
            </a:r>
            <a:endParaRPr dirty="0"/>
          </a:p>
        </p:txBody>
      </p:sp>
      <p:sp>
        <p:nvSpPr>
          <p:cNvPr id="217" name="Google Shape;217;p34"/>
          <p:cNvSpPr txBox="1">
            <a:spLocks noGrp="1"/>
          </p:cNvSpPr>
          <p:nvPr>
            <p:ph type="body" idx="1"/>
          </p:nvPr>
        </p:nvSpPr>
        <p:spPr>
          <a:xfrm>
            <a:off x="328950" y="1110651"/>
            <a:ext cx="7704000" cy="35685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None/>
            </a:pPr>
            <a:r>
              <a:rPr lang="en" sz="1100" b="1" dirty="0">
                <a:latin typeface="Arial"/>
                <a:ea typeface="Arial"/>
                <a:cs typeface="Arial"/>
                <a:sym typeface="Arial"/>
              </a:rPr>
              <a:t>What it does</a:t>
            </a:r>
            <a:br>
              <a:rPr lang="en" sz="1100" b="1" dirty="0">
                <a:latin typeface="Arial"/>
                <a:ea typeface="Arial"/>
                <a:cs typeface="Arial"/>
                <a:sym typeface="Arial"/>
              </a:rPr>
            </a:br>
            <a:r>
              <a:rPr lang="en" sz="1100" dirty="0">
                <a:latin typeface="Arial"/>
                <a:ea typeface="Arial"/>
                <a:cs typeface="Arial"/>
                <a:sym typeface="Arial"/>
              </a:rPr>
              <a:t>This model pairs a pre-trained EfficientNetB7 encoder with a LinkNet decoder to rapidly extract rich MRI features and rebuild segmentation masks. It captures subtle tissue contrasts via MBConv backbones and uses residual upsampling blocks to merge encoder and decoder information at each step. Dynamic skip connections ensure spatial accuracy throughout.</a:t>
            </a:r>
            <a:endParaRPr sz="1100" dirty="0">
              <a:latin typeface="Arial"/>
              <a:ea typeface="Arial"/>
              <a:cs typeface="Arial"/>
              <a:sym typeface="Arial"/>
            </a:endParaRPr>
          </a:p>
          <a:p>
            <a:pPr marL="0" lvl="0" indent="0" algn="l" rtl="0">
              <a:lnSpc>
                <a:spcPct val="115000"/>
              </a:lnSpc>
              <a:spcBef>
                <a:spcPts val="1200"/>
              </a:spcBef>
              <a:spcAft>
                <a:spcPts val="0"/>
              </a:spcAft>
              <a:buNone/>
            </a:pPr>
            <a:r>
              <a:rPr lang="en" sz="1100" b="1" dirty="0">
                <a:latin typeface="Arial"/>
                <a:ea typeface="Arial"/>
                <a:cs typeface="Arial"/>
                <a:sym typeface="Arial"/>
              </a:rPr>
              <a:t>Why it’s special</a:t>
            </a:r>
            <a:endParaRPr sz="1100" b="1" dirty="0">
              <a:latin typeface="Arial"/>
              <a:ea typeface="Arial"/>
              <a:cs typeface="Arial"/>
              <a:sym typeface="Arial"/>
            </a:endParaRPr>
          </a:p>
          <a:p>
            <a:pPr marL="457200" lvl="0" indent="-298450" algn="l" rtl="0">
              <a:lnSpc>
                <a:spcPct val="115000"/>
              </a:lnSpc>
              <a:spcBef>
                <a:spcPts val="1200"/>
              </a:spcBef>
              <a:spcAft>
                <a:spcPts val="0"/>
              </a:spcAft>
              <a:buClr>
                <a:schemeClr val="dk1"/>
              </a:buClr>
              <a:buSzPts val="1100"/>
              <a:buFont typeface="Arial"/>
              <a:buChar char="●"/>
            </a:pPr>
            <a:r>
              <a:rPr lang="en" sz="1100" b="1" dirty="0">
                <a:latin typeface="Arial"/>
                <a:ea typeface="Arial"/>
                <a:cs typeface="Arial"/>
                <a:sym typeface="Arial"/>
              </a:rPr>
              <a:t>Real-Time Inference:</a:t>
            </a:r>
            <a:r>
              <a:rPr lang="en" sz="1100" dirty="0">
                <a:latin typeface="Arial"/>
                <a:ea typeface="Arial"/>
                <a:cs typeface="Arial"/>
                <a:sym typeface="Arial"/>
              </a:rPr>
              <a:t> Processes a scan in under 25 ms.</a:t>
            </a:r>
            <a:br>
              <a:rPr lang="en" sz="1100" dirty="0">
                <a:latin typeface="Arial"/>
                <a:ea typeface="Arial"/>
                <a:cs typeface="Arial"/>
                <a:sym typeface="Arial"/>
              </a:rPr>
            </a:br>
            <a:endParaRPr sz="1100" dirty="0">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Font typeface="Arial"/>
              <a:buChar char="●"/>
            </a:pPr>
            <a:r>
              <a:rPr lang="en" sz="1100" b="1" dirty="0">
                <a:latin typeface="Arial"/>
                <a:ea typeface="Arial"/>
                <a:cs typeface="Arial"/>
                <a:sym typeface="Arial"/>
              </a:rPr>
              <a:t>High Sensitivity:</a:t>
            </a:r>
            <a:r>
              <a:rPr lang="en" sz="1100" dirty="0">
                <a:latin typeface="Arial"/>
                <a:ea typeface="Arial"/>
                <a:cs typeface="Arial"/>
                <a:sym typeface="Arial"/>
              </a:rPr>
              <a:t> Spots faint lesions with deep feature extraction.</a:t>
            </a:r>
            <a:br>
              <a:rPr lang="en" sz="1100" dirty="0">
                <a:latin typeface="Arial"/>
                <a:ea typeface="Arial"/>
                <a:cs typeface="Arial"/>
                <a:sym typeface="Arial"/>
              </a:rPr>
            </a:br>
            <a:endParaRPr sz="1100" dirty="0">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Font typeface="Arial"/>
              <a:buChar char="●"/>
            </a:pPr>
            <a:r>
              <a:rPr lang="en" sz="1100" b="1" dirty="0">
                <a:latin typeface="Arial"/>
                <a:ea typeface="Arial"/>
                <a:cs typeface="Arial"/>
                <a:sym typeface="Arial"/>
              </a:rPr>
              <a:t>Resource-Efficient:</a:t>
            </a:r>
            <a:r>
              <a:rPr lang="en" sz="1100" dirty="0">
                <a:latin typeface="Arial"/>
                <a:ea typeface="Arial"/>
                <a:cs typeface="Arial"/>
                <a:sym typeface="Arial"/>
              </a:rPr>
              <a:t> Separable convolutions keep memory use low.</a:t>
            </a:r>
            <a:endParaRPr sz="1100" dirty="0">
              <a:latin typeface="Arial"/>
              <a:ea typeface="Arial"/>
              <a:cs typeface="Arial"/>
              <a:sym typeface="Arial"/>
            </a:endParaRPr>
          </a:p>
          <a:p>
            <a:pPr marL="0" lvl="0" indent="0" algn="l" rtl="0">
              <a:lnSpc>
                <a:spcPct val="115000"/>
              </a:lnSpc>
              <a:spcBef>
                <a:spcPts val="1200"/>
              </a:spcBef>
              <a:spcAft>
                <a:spcPts val="0"/>
              </a:spcAft>
              <a:buNone/>
            </a:pPr>
            <a:r>
              <a:rPr lang="en" sz="1100" b="1" dirty="0">
                <a:latin typeface="Arial"/>
                <a:ea typeface="Arial"/>
                <a:cs typeface="Arial"/>
                <a:sym typeface="Arial"/>
              </a:rPr>
              <a:t>Performance</a:t>
            </a:r>
            <a:endParaRPr sz="1100" b="1" dirty="0">
              <a:latin typeface="Arial"/>
              <a:ea typeface="Arial"/>
              <a:cs typeface="Arial"/>
              <a:sym typeface="Arial"/>
            </a:endParaRPr>
          </a:p>
          <a:p>
            <a:pPr marL="457200" lvl="0" indent="-298450" algn="l" rtl="0">
              <a:lnSpc>
                <a:spcPct val="115000"/>
              </a:lnSpc>
              <a:spcBef>
                <a:spcPts val="1200"/>
              </a:spcBef>
              <a:spcAft>
                <a:spcPts val="0"/>
              </a:spcAft>
              <a:buClr>
                <a:schemeClr val="dk1"/>
              </a:buClr>
              <a:buSzPts val="1100"/>
              <a:buFont typeface="Arial"/>
              <a:buChar char="●"/>
            </a:pPr>
            <a:r>
              <a:rPr lang="en" sz="1100" b="1" dirty="0">
                <a:latin typeface="Arial"/>
                <a:ea typeface="Arial"/>
                <a:cs typeface="Arial"/>
                <a:sym typeface="Arial"/>
              </a:rPr>
              <a:t>Validation Dice:</a:t>
            </a:r>
            <a:r>
              <a:rPr lang="en" sz="1100" dirty="0">
                <a:latin typeface="Arial"/>
                <a:ea typeface="Arial"/>
                <a:cs typeface="Arial"/>
                <a:sym typeface="Arial"/>
              </a:rPr>
              <a:t> ~92.5 %</a:t>
            </a:r>
            <a:endParaRPr sz="1100" dirty="0">
              <a:latin typeface="Arial"/>
              <a:ea typeface="Arial"/>
              <a:cs typeface="Arial"/>
              <a:sym typeface="Arial"/>
            </a:endParaRPr>
          </a:p>
          <a:p>
            <a:pPr marL="0" lvl="0" indent="0" algn="l" rtl="0">
              <a:spcBef>
                <a:spcPts val="1200"/>
              </a:spcBef>
              <a:spcAft>
                <a:spcPts val="0"/>
              </a:spcAft>
              <a:buNone/>
            </a:pPr>
            <a:endParaRPr dirty="0"/>
          </a:p>
        </p:txBody>
      </p:sp>
      <p:pic>
        <p:nvPicPr>
          <p:cNvPr id="218" name="Google Shape;218;p34" title="Pic 3.png"/>
          <p:cNvPicPr preferRelativeResize="0"/>
          <p:nvPr/>
        </p:nvPicPr>
        <p:blipFill>
          <a:blip r:embed="rId3">
            <a:alphaModFix/>
          </a:blip>
          <a:stretch>
            <a:fillRect/>
          </a:stretch>
        </p:blipFill>
        <p:spPr>
          <a:xfrm>
            <a:off x="5215247" y="2470150"/>
            <a:ext cx="3659049" cy="189355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35"/>
          <p:cNvSpPr txBox="1">
            <a:spLocks noGrp="1"/>
          </p:cNvSpPr>
          <p:nvPr>
            <p:ph type="title"/>
          </p:nvPr>
        </p:nvSpPr>
        <p:spPr>
          <a:xfrm>
            <a:off x="609725"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 CNN #4 – UNet++ (Nested U-Net)</a:t>
            </a:r>
            <a:endParaRPr/>
          </a:p>
        </p:txBody>
      </p:sp>
      <p:sp>
        <p:nvSpPr>
          <p:cNvPr id="224" name="Google Shape;224;p35"/>
          <p:cNvSpPr txBox="1">
            <a:spLocks noGrp="1"/>
          </p:cNvSpPr>
          <p:nvPr>
            <p:ph type="body" idx="1"/>
          </p:nvPr>
        </p:nvSpPr>
        <p:spPr>
          <a:xfrm>
            <a:off x="344075" y="1139225"/>
            <a:ext cx="8235300" cy="34164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None/>
            </a:pPr>
            <a:r>
              <a:rPr lang="en" sz="1100" b="1">
                <a:latin typeface="Arial"/>
                <a:ea typeface="Arial"/>
                <a:cs typeface="Arial"/>
                <a:sym typeface="Arial"/>
              </a:rPr>
              <a:t>What it does</a:t>
            </a:r>
            <a:br>
              <a:rPr lang="en" sz="1100" b="1">
                <a:latin typeface="Arial"/>
                <a:ea typeface="Arial"/>
                <a:cs typeface="Arial"/>
                <a:sym typeface="Arial"/>
              </a:rPr>
            </a:br>
            <a:r>
              <a:rPr lang="en" sz="1100">
                <a:latin typeface="Arial"/>
                <a:ea typeface="Arial"/>
                <a:cs typeface="Arial"/>
                <a:sym typeface="Arial"/>
              </a:rPr>
              <a:t> UNet++ wraps each skip connection into mini U-Nets, allowing the network to refine features multiple times at various depths. It progressively fuses edge-level and semantic features so that the final mask benefits from multi-scale context. This design generates smooth, coherent segmentation outputs across different tumor sizes.</a:t>
            </a:r>
            <a:endParaRPr sz="1100">
              <a:latin typeface="Arial"/>
              <a:ea typeface="Arial"/>
              <a:cs typeface="Arial"/>
              <a:sym typeface="Arial"/>
            </a:endParaRPr>
          </a:p>
          <a:p>
            <a:pPr marL="0" lvl="0" indent="0" algn="l" rtl="0">
              <a:lnSpc>
                <a:spcPct val="115000"/>
              </a:lnSpc>
              <a:spcBef>
                <a:spcPts val="1200"/>
              </a:spcBef>
              <a:spcAft>
                <a:spcPts val="0"/>
              </a:spcAft>
              <a:buNone/>
            </a:pPr>
            <a:r>
              <a:rPr lang="en" sz="1100" b="1">
                <a:latin typeface="Arial"/>
                <a:ea typeface="Arial"/>
                <a:cs typeface="Arial"/>
                <a:sym typeface="Arial"/>
              </a:rPr>
              <a:t>Why it’s special</a:t>
            </a:r>
            <a:endParaRPr sz="1100" b="1">
              <a:latin typeface="Arial"/>
              <a:ea typeface="Arial"/>
              <a:cs typeface="Arial"/>
              <a:sym typeface="Arial"/>
            </a:endParaRPr>
          </a:p>
          <a:p>
            <a:pPr marL="457200" lvl="0" indent="-298450" algn="l" rtl="0">
              <a:lnSpc>
                <a:spcPct val="115000"/>
              </a:lnSpc>
              <a:spcBef>
                <a:spcPts val="1200"/>
              </a:spcBef>
              <a:spcAft>
                <a:spcPts val="0"/>
              </a:spcAft>
              <a:buClr>
                <a:schemeClr val="dk1"/>
              </a:buClr>
              <a:buSzPts val="1100"/>
              <a:buFont typeface="Arial"/>
              <a:buChar char="●"/>
            </a:pPr>
            <a:r>
              <a:rPr lang="en" sz="1100" b="1">
                <a:latin typeface="Arial"/>
                <a:ea typeface="Arial"/>
                <a:cs typeface="Arial"/>
                <a:sym typeface="Arial"/>
              </a:rPr>
              <a:t>Progressive Refinement:</a:t>
            </a:r>
            <a:r>
              <a:rPr lang="en" sz="1100">
                <a:latin typeface="Arial"/>
                <a:ea typeface="Arial"/>
                <a:cs typeface="Arial"/>
                <a:sym typeface="Arial"/>
              </a:rPr>
              <a:t> Mini-U-Nets at each skip connection polish the mask step-by-step, eliminating rough edges.</a:t>
            </a:r>
            <a:br>
              <a:rPr lang="en" sz="1100">
                <a:latin typeface="Arial"/>
                <a:ea typeface="Arial"/>
                <a:cs typeface="Arial"/>
                <a:sym typeface="Arial"/>
              </a:rPr>
            </a:br>
            <a:endParaRPr sz="1100">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Font typeface="Arial"/>
              <a:buChar char="●"/>
            </a:pPr>
            <a:r>
              <a:rPr lang="en" sz="1100" b="1">
                <a:latin typeface="Arial"/>
                <a:ea typeface="Arial"/>
                <a:cs typeface="Arial"/>
                <a:sym typeface="Arial"/>
              </a:rPr>
              <a:t>Scale Flexibility:</a:t>
            </a:r>
            <a:r>
              <a:rPr lang="en" sz="1100">
                <a:latin typeface="Arial"/>
                <a:ea typeface="Arial"/>
                <a:cs typeface="Arial"/>
                <a:sym typeface="Arial"/>
              </a:rPr>
              <a:t> Multi-scale feature fusion adapts seamlessly to both tiny nodules and large masses.</a:t>
            </a:r>
            <a:br>
              <a:rPr lang="en" sz="1100">
                <a:latin typeface="Arial"/>
                <a:ea typeface="Arial"/>
                <a:cs typeface="Arial"/>
                <a:sym typeface="Arial"/>
              </a:rPr>
            </a:br>
            <a:endParaRPr sz="1100">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Font typeface="Arial"/>
              <a:buChar char="●"/>
            </a:pPr>
            <a:r>
              <a:rPr lang="en" sz="1100" b="1">
                <a:latin typeface="Arial"/>
                <a:ea typeface="Arial"/>
                <a:cs typeface="Arial"/>
                <a:sym typeface="Arial"/>
              </a:rPr>
              <a:t>Detail Preservation:</a:t>
            </a:r>
            <a:r>
              <a:rPr lang="en" sz="1100">
                <a:latin typeface="Arial"/>
                <a:ea typeface="Arial"/>
                <a:cs typeface="Arial"/>
                <a:sym typeface="Arial"/>
              </a:rPr>
              <a:t> Dense skip pathways carry every nuance from encoder to decoder, ensuring no fine structure is lost.</a:t>
            </a:r>
            <a:endParaRPr sz="1100" b="1">
              <a:latin typeface="Arial"/>
              <a:ea typeface="Arial"/>
              <a:cs typeface="Arial"/>
              <a:sym typeface="Arial"/>
            </a:endParaRPr>
          </a:p>
          <a:p>
            <a:pPr marL="0" lvl="0" indent="0" algn="l" rtl="0">
              <a:lnSpc>
                <a:spcPct val="115000"/>
              </a:lnSpc>
              <a:spcBef>
                <a:spcPts val="1200"/>
              </a:spcBef>
              <a:spcAft>
                <a:spcPts val="0"/>
              </a:spcAft>
              <a:buNone/>
            </a:pPr>
            <a:r>
              <a:rPr lang="en" sz="1100" b="1">
                <a:latin typeface="Arial"/>
                <a:ea typeface="Arial"/>
                <a:cs typeface="Arial"/>
                <a:sym typeface="Arial"/>
              </a:rPr>
              <a:t>Performance</a:t>
            </a:r>
            <a:endParaRPr sz="1100" b="1">
              <a:latin typeface="Arial"/>
              <a:ea typeface="Arial"/>
              <a:cs typeface="Arial"/>
              <a:sym typeface="Arial"/>
            </a:endParaRPr>
          </a:p>
          <a:p>
            <a:pPr marL="457200" lvl="0" indent="-298450" algn="l" rtl="0">
              <a:lnSpc>
                <a:spcPct val="115000"/>
              </a:lnSpc>
              <a:spcBef>
                <a:spcPts val="1200"/>
              </a:spcBef>
              <a:spcAft>
                <a:spcPts val="0"/>
              </a:spcAft>
              <a:buClr>
                <a:schemeClr val="dk1"/>
              </a:buClr>
              <a:buSzPts val="1100"/>
              <a:buFont typeface="Arial"/>
              <a:buChar char="●"/>
            </a:pPr>
            <a:r>
              <a:rPr lang="en" sz="1100" b="1">
                <a:latin typeface="Arial"/>
                <a:ea typeface="Arial"/>
                <a:cs typeface="Arial"/>
                <a:sym typeface="Arial"/>
              </a:rPr>
              <a:t>Validation Dice:</a:t>
            </a:r>
            <a:r>
              <a:rPr lang="en" sz="1100">
                <a:latin typeface="Arial"/>
                <a:ea typeface="Arial"/>
                <a:cs typeface="Arial"/>
                <a:sym typeface="Arial"/>
              </a:rPr>
              <a:t> ~92.9 %</a:t>
            </a:r>
            <a:endParaRPr sz="1100">
              <a:latin typeface="Arial"/>
              <a:ea typeface="Arial"/>
              <a:cs typeface="Arial"/>
              <a:sym typeface="Arial"/>
            </a:endParaRPr>
          </a:p>
          <a:p>
            <a:pPr marL="0" lvl="0" indent="0" algn="l" rtl="0">
              <a:spcBef>
                <a:spcPts val="1200"/>
              </a:spcBef>
              <a:spcAft>
                <a:spcPts val="0"/>
              </a:spcAft>
              <a:buNone/>
            </a:pPr>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D0636DC-4560-E4B2-88A4-A77296B365D1}"/>
              </a:ext>
            </a:extLst>
          </p:cNvPr>
          <p:cNvPicPr>
            <a:picLocks noChangeAspect="1"/>
          </p:cNvPicPr>
          <p:nvPr/>
        </p:nvPicPr>
        <p:blipFill>
          <a:blip r:embed="rId3"/>
          <a:stretch>
            <a:fillRect/>
          </a:stretch>
        </p:blipFill>
        <p:spPr>
          <a:xfrm>
            <a:off x="461291" y="398434"/>
            <a:ext cx="8221417" cy="4346632"/>
          </a:xfrm>
          <a:prstGeom prst="rect">
            <a:avLst/>
          </a:prstGeom>
        </p:spPr>
      </p:pic>
    </p:spTree>
    <p:extLst>
      <p:ext uri="{BB962C8B-B14F-4D97-AF65-F5344CB8AC3E}">
        <p14:creationId xmlns:p14="http://schemas.microsoft.com/office/powerpoint/2010/main" val="257862819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36"/>
          <p:cNvSpPr txBox="1">
            <a:spLocks noGrp="1"/>
          </p:cNvSpPr>
          <p:nvPr>
            <p:ph type="title"/>
          </p:nvPr>
        </p:nvSpPr>
        <p:spPr>
          <a:xfrm>
            <a:off x="58275" y="184324"/>
            <a:ext cx="8745000" cy="100132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CNN #5 – R2AttU-Net (Recurrent Residual Attention U-Net)</a:t>
            </a:r>
            <a:endParaRPr dirty="0"/>
          </a:p>
        </p:txBody>
      </p:sp>
      <p:sp>
        <p:nvSpPr>
          <p:cNvPr id="230" name="Google Shape;230;p36"/>
          <p:cNvSpPr txBox="1">
            <a:spLocks noGrp="1"/>
          </p:cNvSpPr>
          <p:nvPr>
            <p:ph type="body" idx="1"/>
          </p:nvPr>
        </p:nvSpPr>
        <p:spPr>
          <a:xfrm>
            <a:off x="98400" y="1185650"/>
            <a:ext cx="9045600" cy="34164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None/>
            </a:pPr>
            <a:r>
              <a:rPr lang="en" sz="1100" b="1">
                <a:latin typeface="Arial"/>
                <a:ea typeface="Arial"/>
                <a:cs typeface="Arial"/>
                <a:sym typeface="Arial"/>
              </a:rPr>
              <a:t>What it does</a:t>
            </a:r>
            <a:br>
              <a:rPr lang="en" sz="1100" b="1">
                <a:latin typeface="Arial"/>
                <a:ea typeface="Arial"/>
                <a:cs typeface="Arial"/>
                <a:sym typeface="Arial"/>
              </a:rPr>
            </a:br>
            <a:r>
              <a:rPr lang="en" sz="1100">
                <a:latin typeface="Arial"/>
                <a:ea typeface="Arial"/>
                <a:cs typeface="Arial"/>
                <a:sym typeface="Arial"/>
              </a:rPr>
              <a:t> R2AttU-Net enhances U-Net by adding recurrent convolutional blocks that reprocess features twice (r=2) at each stage and attention gates that learn to highlight tumors while suppressing background. It then merges original, refined, and attended feature maps through residual and skip connections before final upsampling, producing highly precise segmentation masks.</a:t>
            </a:r>
            <a:endParaRPr sz="1100">
              <a:latin typeface="Arial"/>
              <a:ea typeface="Arial"/>
              <a:cs typeface="Arial"/>
              <a:sym typeface="Arial"/>
            </a:endParaRPr>
          </a:p>
          <a:p>
            <a:pPr marL="0" lvl="0" indent="0" algn="l" rtl="0">
              <a:lnSpc>
                <a:spcPct val="115000"/>
              </a:lnSpc>
              <a:spcBef>
                <a:spcPts val="1200"/>
              </a:spcBef>
              <a:spcAft>
                <a:spcPts val="0"/>
              </a:spcAft>
              <a:buNone/>
            </a:pPr>
            <a:r>
              <a:rPr lang="en" sz="1100" b="1">
                <a:latin typeface="Arial"/>
                <a:ea typeface="Arial"/>
                <a:cs typeface="Arial"/>
                <a:sym typeface="Arial"/>
              </a:rPr>
              <a:t>Why it’s special</a:t>
            </a:r>
            <a:endParaRPr sz="1100" b="1">
              <a:latin typeface="Arial"/>
              <a:ea typeface="Arial"/>
              <a:cs typeface="Arial"/>
              <a:sym typeface="Arial"/>
            </a:endParaRPr>
          </a:p>
          <a:p>
            <a:pPr marL="457200" lvl="0" indent="-298450" algn="l" rtl="0">
              <a:lnSpc>
                <a:spcPct val="115000"/>
              </a:lnSpc>
              <a:spcBef>
                <a:spcPts val="1200"/>
              </a:spcBef>
              <a:spcAft>
                <a:spcPts val="0"/>
              </a:spcAft>
              <a:buClr>
                <a:schemeClr val="dk1"/>
              </a:buClr>
              <a:buSzPts val="1100"/>
              <a:buFont typeface="Arial"/>
              <a:buChar char="●"/>
            </a:pPr>
            <a:r>
              <a:rPr lang="en" sz="1100" b="1">
                <a:latin typeface="Arial"/>
                <a:ea typeface="Arial"/>
                <a:cs typeface="Arial"/>
                <a:sym typeface="Arial"/>
              </a:rPr>
              <a:t>Sharper Boundaries:</a:t>
            </a:r>
            <a:r>
              <a:rPr lang="en" sz="1100">
                <a:latin typeface="Arial"/>
                <a:ea typeface="Arial"/>
                <a:cs typeface="Arial"/>
                <a:sym typeface="Arial"/>
              </a:rPr>
              <a:t> By reprocessing feature maps twice, the model refines its own predictions, resulting in clean, precise tumor edges.</a:t>
            </a:r>
            <a:br>
              <a:rPr lang="en" sz="1100">
                <a:latin typeface="Arial"/>
                <a:ea typeface="Arial"/>
                <a:cs typeface="Arial"/>
                <a:sym typeface="Arial"/>
              </a:rPr>
            </a:br>
            <a:endParaRPr sz="1100">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Font typeface="Arial"/>
              <a:buChar char="●"/>
            </a:pPr>
            <a:r>
              <a:rPr lang="en" sz="1100" b="1">
                <a:latin typeface="Arial"/>
                <a:ea typeface="Arial"/>
                <a:cs typeface="Arial"/>
                <a:sym typeface="Arial"/>
              </a:rPr>
              <a:t>Tumor Highlighting:</a:t>
            </a:r>
            <a:r>
              <a:rPr lang="en" sz="1100">
                <a:latin typeface="Arial"/>
                <a:ea typeface="Arial"/>
                <a:cs typeface="Arial"/>
                <a:sym typeface="Arial"/>
              </a:rPr>
              <a:t> Attention gates act like spotlights, boosting the visibility of abnormal regions while dimming surrounding healthy tissue.</a:t>
            </a:r>
            <a:br>
              <a:rPr lang="en" sz="1100">
                <a:latin typeface="Arial"/>
                <a:ea typeface="Arial"/>
                <a:cs typeface="Arial"/>
                <a:sym typeface="Arial"/>
              </a:rPr>
            </a:br>
            <a:endParaRPr sz="1100">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Font typeface="Arial"/>
              <a:buChar char="●"/>
            </a:pPr>
            <a:r>
              <a:rPr lang="en" sz="1100" b="1">
                <a:latin typeface="Arial"/>
                <a:ea typeface="Arial"/>
                <a:cs typeface="Arial"/>
                <a:sym typeface="Arial"/>
              </a:rPr>
              <a:t>Reliable Deep Learning:</a:t>
            </a:r>
            <a:r>
              <a:rPr lang="en" sz="1100">
                <a:latin typeface="Arial"/>
                <a:ea typeface="Arial"/>
                <a:cs typeface="Arial"/>
                <a:sym typeface="Arial"/>
              </a:rPr>
              <a:t> Residual connections let gradients flow smoothly through many layers, keeping training stable and effective.</a:t>
            </a:r>
            <a:endParaRPr sz="1100" b="1">
              <a:latin typeface="Arial"/>
              <a:ea typeface="Arial"/>
              <a:cs typeface="Arial"/>
              <a:sym typeface="Arial"/>
            </a:endParaRPr>
          </a:p>
          <a:p>
            <a:pPr marL="0" lvl="0" indent="0" algn="l" rtl="0">
              <a:lnSpc>
                <a:spcPct val="115000"/>
              </a:lnSpc>
              <a:spcBef>
                <a:spcPts val="1200"/>
              </a:spcBef>
              <a:spcAft>
                <a:spcPts val="0"/>
              </a:spcAft>
              <a:buNone/>
            </a:pPr>
            <a:r>
              <a:rPr lang="en" sz="1100" b="1">
                <a:latin typeface="Arial"/>
                <a:ea typeface="Arial"/>
                <a:cs typeface="Arial"/>
                <a:sym typeface="Arial"/>
              </a:rPr>
              <a:t>Performance</a:t>
            </a:r>
            <a:endParaRPr sz="1100" b="1">
              <a:latin typeface="Arial"/>
              <a:ea typeface="Arial"/>
              <a:cs typeface="Arial"/>
              <a:sym typeface="Arial"/>
            </a:endParaRPr>
          </a:p>
          <a:p>
            <a:pPr marL="457200" lvl="0" indent="-298450" algn="l" rtl="0">
              <a:lnSpc>
                <a:spcPct val="115000"/>
              </a:lnSpc>
              <a:spcBef>
                <a:spcPts val="1200"/>
              </a:spcBef>
              <a:spcAft>
                <a:spcPts val="0"/>
              </a:spcAft>
              <a:buClr>
                <a:schemeClr val="dk1"/>
              </a:buClr>
              <a:buSzPts val="1100"/>
              <a:buFont typeface="Arial"/>
              <a:buChar char="●"/>
            </a:pPr>
            <a:r>
              <a:rPr lang="en" sz="1100" b="1">
                <a:latin typeface="Arial"/>
                <a:ea typeface="Arial"/>
                <a:cs typeface="Arial"/>
                <a:sym typeface="Arial"/>
              </a:rPr>
              <a:t>Validation Dice:</a:t>
            </a:r>
            <a:r>
              <a:rPr lang="en" sz="1100">
                <a:latin typeface="Arial"/>
                <a:ea typeface="Arial"/>
                <a:cs typeface="Arial"/>
                <a:sym typeface="Arial"/>
              </a:rPr>
              <a:t> ~93.0 %</a:t>
            </a:r>
            <a:endParaRPr sz="1100">
              <a:latin typeface="Arial"/>
              <a:ea typeface="Arial"/>
              <a:cs typeface="Arial"/>
              <a:sym typeface="Arial"/>
            </a:endParaRPr>
          </a:p>
          <a:p>
            <a:pPr marL="0" lvl="0" indent="0" algn="l" rtl="0">
              <a:spcBef>
                <a:spcPts val="1200"/>
              </a:spcBef>
              <a:spcAft>
                <a:spcPts val="0"/>
              </a:spcAft>
              <a:buNone/>
            </a:pPr>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37"/>
          <p:cNvSpPr txBox="1">
            <a:spLocks noGrp="1"/>
          </p:cNvSpPr>
          <p:nvPr>
            <p:ph type="title"/>
          </p:nvPr>
        </p:nvSpPr>
        <p:spPr>
          <a:xfrm>
            <a:off x="647575" y="461450"/>
            <a:ext cx="7704000" cy="626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Pipeline</a:t>
            </a:r>
            <a:endParaRPr/>
          </a:p>
          <a:p>
            <a:pPr marL="0" lvl="0" indent="0" algn="ctr" rtl="0">
              <a:spcBef>
                <a:spcPts val="0"/>
              </a:spcBef>
              <a:spcAft>
                <a:spcPts val="0"/>
              </a:spcAft>
              <a:buNone/>
            </a:pPr>
            <a:endParaRPr/>
          </a:p>
        </p:txBody>
      </p:sp>
      <p:sp>
        <p:nvSpPr>
          <p:cNvPr id="236" name="Google Shape;236;p37"/>
          <p:cNvSpPr/>
          <p:nvPr/>
        </p:nvSpPr>
        <p:spPr>
          <a:xfrm>
            <a:off x="6524925" y="1265825"/>
            <a:ext cx="2523900" cy="1427100"/>
          </a:xfrm>
          <a:prstGeom prst="flowChartAlternateProcess">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Albert Sans"/>
                <a:ea typeface="Albert Sans"/>
                <a:cs typeface="Albert Sans"/>
                <a:sym typeface="Albert Sans"/>
              </a:rPr>
              <a:t>Soft Voting (Disabled refit)</a:t>
            </a:r>
            <a:endParaRPr>
              <a:latin typeface="Albert Sans"/>
              <a:ea typeface="Albert Sans"/>
              <a:cs typeface="Albert Sans"/>
              <a:sym typeface="Albert Sans"/>
            </a:endParaRPr>
          </a:p>
        </p:txBody>
      </p:sp>
      <p:sp>
        <p:nvSpPr>
          <p:cNvPr id="237" name="Google Shape;237;p37"/>
          <p:cNvSpPr/>
          <p:nvPr/>
        </p:nvSpPr>
        <p:spPr>
          <a:xfrm>
            <a:off x="3304825" y="1265825"/>
            <a:ext cx="2389500" cy="1476600"/>
          </a:xfrm>
          <a:prstGeom prst="flowChartAlternateProcess">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Albert Sans"/>
                <a:ea typeface="Albert Sans"/>
                <a:cs typeface="Albert Sans"/>
                <a:sym typeface="Albert Sans"/>
              </a:rPr>
              <a:t>Random Forest Refinement</a:t>
            </a:r>
            <a:endParaRPr>
              <a:latin typeface="Albert Sans"/>
              <a:ea typeface="Albert Sans"/>
              <a:cs typeface="Albert Sans"/>
              <a:sym typeface="Albert Sans"/>
            </a:endParaRPr>
          </a:p>
        </p:txBody>
      </p:sp>
      <p:sp>
        <p:nvSpPr>
          <p:cNvPr id="238" name="Google Shape;238;p37"/>
          <p:cNvSpPr/>
          <p:nvPr/>
        </p:nvSpPr>
        <p:spPr>
          <a:xfrm>
            <a:off x="177025" y="1265825"/>
            <a:ext cx="2389500" cy="1476600"/>
          </a:xfrm>
          <a:prstGeom prst="flowChartAlternateProcess">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Albert Sans"/>
                <a:ea typeface="Albert Sans"/>
                <a:cs typeface="Albert Sans"/>
                <a:sym typeface="Albert Sans"/>
              </a:rPr>
              <a:t>XGBoost</a:t>
            </a:r>
            <a:endParaRPr>
              <a:latin typeface="Albert Sans"/>
              <a:ea typeface="Albert Sans"/>
              <a:cs typeface="Albert Sans"/>
              <a:sym typeface="Albert Sans"/>
            </a:endParaRPr>
          </a:p>
        </p:txBody>
      </p:sp>
      <p:sp>
        <p:nvSpPr>
          <p:cNvPr id="239" name="Google Shape;239;p37"/>
          <p:cNvSpPr/>
          <p:nvPr/>
        </p:nvSpPr>
        <p:spPr>
          <a:xfrm>
            <a:off x="2693275" y="1888575"/>
            <a:ext cx="484800" cy="3450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sp>
        <p:nvSpPr>
          <p:cNvPr id="240" name="Google Shape;240;p37"/>
          <p:cNvSpPr/>
          <p:nvPr/>
        </p:nvSpPr>
        <p:spPr>
          <a:xfrm>
            <a:off x="5867225" y="1888575"/>
            <a:ext cx="484800" cy="3450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sp>
        <p:nvSpPr>
          <p:cNvPr id="241" name="Google Shape;241;p37"/>
          <p:cNvSpPr txBox="1"/>
          <p:nvPr/>
        </p:nvSpPr>
        <p:spPr>
          <a:xfrm>
            <a:off x="300325" y="3161325"/>
            <a:ext cx="2266200" cy="1363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Albert Sans"/>
                <a:ea typeface="Albert Sans"/>
                <a:cs typeface="Albert Sans"/>
                <a:sym typeface="Albert Sans"/>
              </a:rPr>
              <a:t>Generates refined per‐class probability estimates</a:t>
            </a:r>
            <a:endParaRPr sz="1200">
              <a:solidFill>
                <a:schemeClr val="dk1"/>
              </a:solidFill>
              <a:latin typeface="Albert Sans"/>
              <a:ea typeface="Albert Sans"/>
              <a:cs typeface="Albert Sans"/>
              <a:sym typeface="Albert Sans"/>
            </a:endParaRPr>
          </a:p>
        </p:txBody>
      </p:sp>
      <p:sp>
        <p:nvSpPr>
          <p:cNvPr id="242" name="Google Shape;242;p37"/>
          <p:cNvSpPr txBox="1"/>
          <p:nvPr/>
        </p:nvSpPr>
        <p:spPr>
          <a:xfrm>
            <a:off x="3252750" y="3161325"/>
            <a:ext cx="2266200" cy="1363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Albert Sans"/>
                <a:ea typeface="Albert Sans"/>
                <a:cs typeface="Albert Sans"/>
                <a:sym typeface="Albert Sans"/>
              </a:rPr>
              <a:t> Smooths and stabilizes the XGBoost predictions, reducing overfitting and variance</a:t>
            </a:r>
            <a:endParaRPr sz="1200">
              <a:solidFill>
                <a:schemeClr val="dk1"/>
              </a:solidFill>
              <a:latin typeface="Albert Sans"/>
              <a:ea typeface="Albert Sans"/>
              <a:cs typeface="Albert Sans"/>
              <a:sym typeface="Albert Sans"/>
            </a:endParaRPr>
          </a:p>
        </p:txBody>
      </p:sp>
      <p:sp>
        <p:nvSpPr>
          <p:cNvPr id="243" name="Google Shape;243;p37"/>
          <p:cNvSpPr txBox="1"/>
          <p:nvPr/>
        </p:nvSpPr>
        <p:spPr>
          <a:xfrm>
            <a:off x="6586575" y="3248025"/>
            <a:ext cx="2266200" cy="1363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Albert Sans"/>
                <a:ea typeface="Albert Sans"/>
                <a:cs typeface="Albert Sans"/>
                <a:sym typeface="Albert Sans"/>
              </a:rPr>
              <a:t>Averages the class probabilities from all prior stages</a:t>
            </a:r>
            <a:endParaRPr sz="1200">
              <a:solidFill>
                <a:schemeClr val="dk1"/>
              </a:solidFill>
              <a:latin typeface="Albert Sans"/>
              <a:ea typeface="Albert Sans"/>
              <a:cs typeface="Albert Sans"/>
              <a:sym typeface="Albert Sans"/>
            </a:endParaRPr>
          </a:p>
          <a:p>
            <a:pPr marL="0" lvl="0" indent="0" algn="l" rtl="0">
              <a:spcBef>
                <a:spcPts val="0"/>
              </a:spcBef>
              <a:spcAft>
                <a:spcPts val="0"/>
              </a:spcAft>
              <a:buNone/>
            </a:pPr>
            <a:endParaRPr sz="1200">
              <a:solidFill>
                <a:schemeClr val="dk1"/>
              </a:solidFill>
              <a:latin typeface="Albert Sans"/>
              <a:ea typeface="Albert Sans"/>
              <a:cs typeface="Albert Sans"/>
              <a:sym typeface="Albert Sans"/>
            </a:endParaRPr>
          </a:p>
          <a:p>
            <a:pPr marL="0" lvl="0" indent="0" algn="l" rtl="0">
              <a:spcBef>
                <a:spcPts val="0"/>
              </a:spcBef>
              <a:spcAft>
                <a:spcPts val="0"/>
              </a:spcAft>
              <a:buNone/>
            </a:pPr>
            <a:endParaRPr sz="1200">
              <a:solidFill>
                <a:schemeClr val="dk1"/>
              </a:solidFill>
              <a:latin typeface="Albert Sans"/>
              <a:ea typeface="Albert Sans"/>
              <a:cs typeface="Albert Sans"/>
              <a:sym typeface="Albert Sans"/>
            </a:endParaRPr>
          </a:p>
        </p:txBody>
      </p:sp>
      <p:sp>
        <p:nvSpPr>
          <p:cNvPr id="244" name="Google Shape;244;p37"/>
          <p:cNvSpPr txBox="1"/>
          <p:nvPr/>
        </p:nvSpPr>
        <p:spPr>
          <a:xfrm>
            <a:off x="2614834" y="4418325"/>
            <a:ext cx="3923432" cy="38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dirty="0">
                <a:solidFill>
                  <a:schemeClr val="dk1"/>
                </a:solidFill>
                <a:latin typeface="Albert Sans"/>
                <a:ea typeface="Albert Sans"/>
                <a:cs typeface="Albert Sans"/>
                <a:sym typeface="Albert Sans"/>
              </a:rPr>
              <a:t>Achieved above 95% dice (net accuracy in this case)</a:t>
            </a:r>
            <a:endParaRPr sz="1200" dirty="0">
              <a:solidFill>
                <a:schemeClr val="dk1"/>
              </a:solidFill>
              <a:latin typeface="Albert Sans"/>
              <a:ea typeface="Albert Sans"/>
              <a:cs typeface="Albert Sans"/>
              <a:sym typeface="Albert Sans"/>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38"/>
          <p:cNvSpPr txBox="1"/>
          <p:nvPr/>
        </p:nvSpPr>
        <p:spPr>
          <a:xfrm>
            <a:off x="3094081" y="1253790"/>
            <a:ext cx="2955833" cy="1067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4400" b="1" dirty="0">
                <a:solidFill>
                  <a:schemeClr val="dk1"/>
                </a:solidFill>
                <a:latin typeface="Albert Sans"/>
                <a:ea typeface="Albert Sans"/>
                <a:cs typeface="Albert Sans"/>
                <a:sym typeface="Albert Sans"/>
              </a:rPr>
              <a:t>Thank you</a:t>
            </a:r>
            <a:endParaRPr sz="4400" b="1" dirty="0">
              <a:solidFill>
                <a:schemeClr val="dk1"/>
              </a:solidFill>
              <a:latin typeface="Albert Sans"/>
              <a:ea typeface="Albert Sans"/>
              <a:cs typeface="Albert Sans"/>
              <a:sym typeface="Albert Sans"/>
            </a:endParaRPr>
          </a:p>
        </p:txBody>
      </p:sp>
      <p:sp>
        <p:nvSpPr>
          <p:cNvPr id="250" name="Google Shape;250;p38"/>
          <p:cNvSpPr txBox="1"/>
          <p:nvPr/>
        </p:nvSpPr>
        <p:spPr>
          <a:xfrm>
            <a:off x="2417587" y="2571750"/>
            <a:ext cx="4889395" cy="838512"/>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4400" b="1" dirty="0">
                <a:solidFill>
                  <a:schemeClr val="dk1"/>
                </a:solidFill>
                <a:latin typeface="Albert Sans"/>
                <a:ea typeface="Albert Sans"/>
                <a:cs typeface="Albert Sans"/>
                <a:sym typeface="Albert Sans"/>
              </a:rPr>
              <a:t>Demo incoming…</a:t>
            </a:r>
            <a:endParaRPr sz="4400" b="1" dirty="0">
              <a:solidFill>
                <a:schemeClr val="dk1"/>
              </a:solidFill>
              <a:latin typeface="Albert Sans"/>
              <a:ea typeface="Albert Sans"/>
              <a:cs typeface="Albert Sans"/>
              <a:sym typeface="Albert Sans"/>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26"/>
          <p:cNvSpPr txBox="1">
            <a:spLocks noGrp="1"/>
          </p:cNvSpPr>
          <p:nvPr>
            <p:ph type="title"/>
          </p:nvPr>
        </p:nvSpPr>
        <p:spPr>
          <a:xfrm>
            <a:off x="2704550" y="334750"/>
            <a:ext cx="3623700" cy="8532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1200"/>
              </a:spcAft>
              <a:buNone/>
            </a:pPr>
            <a:r>
              <a:rPr lang="en" sz="2800"/>
              <a:t>INTRODUCTION</a:t>
            </a:r>
            <a:endParaRPr sz="2800"/>
          </a:p>
        </p:txBody>
      </p:sp>
      <p:sp>
        <p:nvSpPr>
          <p:cNvPr id="132" name="Google Shape;132;p26"/>
          <p:cNvSpPr txBox="1">
            <a:spLocks noGrp="1"/>
          </p:cNvSpPr>
          <p:nvPr>
            <p:ph type="body" idx="1"/>
          </p:nvPr>
        </p:nvSpPr>
        <p:spPr>
          <a:xfrm>
            <a:off x="664400" y="1187952"/>
            <a:ext cx="7704000" cy="34164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None/>
            </a:pPr>
            <a:r>
              <a:rPr lang="en" sz="1100" dirty="0">
                <a:latin typeface="Arial"/>
                <a:ea typeface="Arial"/>
                <a:cs typeface="Arial"/>
                <a:sym typeface="Arial"/>
              </a:rPr>
              <a:t>NeuroVision is an advanced deep-learning system designed to automatically identify and classify key brain abnormalities from MRI scans. Recognizing that accurate, early detection of conditions such as tumors and dementia is critical for patient outcomes, we built a five-class segmentation pipeline:</a:t>
            </a:r>
            <a:endParaRPr sz="1100" dirty="0">
              <a:latin typeface="Arial"/>
              <a:ea typeface="Arial"/>
              <a:cs typeface="Arial"/>
              <a:sym typeface="Arial"/>
            </a:endParaRPr>
          </a:p>
          <a:p>
            <a:pPr marL="457200" lvl="0" indent="-298450" rtl="0">
              <a:lnSpc>
                <a:spcPct val="115000"/>
              </a:lnSpc>
              <a:spcBef>
                <a:spcPts val="1200"/>
              </a:spcBef>
              <a:spcAft>
                <a:spcPts val="0"/>
              </a:spcAft>
              <a:buClr>
                <a:schemeClr val="dk1"/>
              </a:buClr>
              <a:buSzPts val="1100"/>
              <a:buFont typeface="Arial"/>
              <a:buAutoNum type="arabicPeriod"/>
            </a:pPr>
            <a:r>
              <a:rPr lang="en" sz="1100" b="1" dirty="0">
                <a:latin typeface="Arial"/>
                <a:ea typeface="Arial"/>
                <a:cs typeface="Arial"/>
                <a:sym typeface="Arial"/>
              </a:rPr>
              <a:t>Background</a:t>
            </a:r>
            <a:r>
              <a:rPr lang="en" sz="1100" dirty="0">
                <a:latin typeface="Arial"/>
                <a:ea typeface="Arial"/>
                <a:cs typeface="Arial"/>
                <a:sym typeface="Arial"/>
              </a:rPr>
              <a:t> (healthy tissue)</a:t>
            </a:r>
            <a:br>
              <a:rPr lang="en" sz="1100" dirty="0">
                <a:latin typeface="Arial"/>
                <a:ea typeface="Arial"/>
                <a:cs typeface="Arial"/>
                <a:sym typeface="Arial"/>
              </a:rPr>
            </a:br>
            <a:endParaRPr sz="1100" dirty="0">
              <a:latin typeface="Arial"/>
              <a:ea typeface="Arial"/>
              <a:cs typeface="Arial"/>
              <a:sym typeface="Arial"/>
            </a:endParaRPr>
          </a:p>
          <a:p>
            <a:pPr marL="457200" lvl="0" indent="-298450" rtl="0">
              <a:lnSpc>
                <a:spcPct val="115000"/>
              </a:lnSpc>
              <a:spcBef>
                <a:spcPts val="0"/>
              </a:spcBef>
              <a:spcAft>
                <a:spcPts val="0"/>
              </a:spcAft>
              <a:buClr>
                <a:schemeClr val="dk1"/>
              </a:buClr>
              <a:buSzPts val="1100"/>
              <a:buFont typeface="Arial"/>
              <a:buAutoNum type="arabicPeriod"/>
            </a:pPr>
            <a:r>
              <a:rPr lang="en" sz="1100" b="1" dirty="0">
                <a:latin typeface="Arial"/>
                <a:ea typeface="Arial"/>
                <a:cs typeface="Arial"/>
                <a:sym typeface="Arial"/>
              </a:rPr>
              <a:t>Pituitary Tumor</a:t>
            </a:r>
            <a:br>
              <a:rPr lang="en" sz="1100" b="1" dirty="0">
                <a:latin typeface="Arial"/>
                <a:ea typeface="Arial"/>
                <a:cs typeface="Arial"/>
                <a:sym typeface="Arial"/>
              </a:rPr>
            </a:br>
            <a:endParaRPr sz="1100" b="1" dirty="0">
              <a:latin typeface="Arial"/>
              <a:ea typeface="Arial"/>
              <a:cs typeface="Arial"/>
              <a:sym typeface="Arial"/>
            </a:endParaRPr>
          </a:p>
          <a:p>
            <a:pPr marL="457200" lvl="0" indent="-298450" rtl="0">
              <a:lnSpc>
                <a:spcPct val="115000"/>
              </a:lnSpc>
              <a:spcBef>
                <a:spcPts val="0"/>
              </a:spcBef>
              <a:spcAft>
                <a:spcPts val="0"/>
              </a:spcAft>
              <a:buClr>
                <a:schemeClr val="dk1"/>
              </a:buClr>
              <a:buSzPts val="1100"/>
              <a:buFont typeface="Arial"/>
              <a:buAutoNum type="arabicPeriod"/>
            </a:pPr>
            <a:r>
              <a:rPr lang="en" sz="1100" b="1" dirty="0">
                <a:latin typeface="Arial"/>
                <a:ea typeface="Arial"/>
                <a:cs typeface="Arial"/>
                <a:sym typeface="Arial"/>
              </a:rPr>
              <a:t>Meningioma Tumor</a:t>
            </a:r>
            <a:br>
              <a:rPr lang="en" sz="1100" b="1" dirty="0">
                <a:latin typeface="Arial"/>
                <a:ea typeface="Arial"/>
                <a:cs typeface="Arial"/>
                <a:sym typeface="Arial"/>
              </a:rPr>
            </a:br>
            <a:endParaRPr sz="1100" b="1" dirty="0">
              <a:latin typeface="Arial"/>
              <a:ea typeface="Arial"/>
              <a:cs typeface="Arial"/>
              <a:sym typeface="Arial"/>
            </a:endParaRPr>
          </a:p>
          <a:p>
            <a:pPr marL="457200" lvl="0" indent="-298450" rtl="0">
              <a:lnSpc>
                <a:spcPct val="115000"/>
              </a:lnSpc>
              <a:spcBef>
                <a:spcPts val="0"/>
              </a:spcBef>
              <a:spcAft>
                <a:spcPts val="0"/>
              </a:spcAft>
              <a:buClr>
                <a:schemeClr val="dk1"/>
              </a:buClr>
              <a:buSzPts val="1100"/>
              <a:buFont typeface="Arial"/>
              <a:buAutoNum type="arabicPeriod"/>
            </a:pPr>
            <a:r>
              <a:rPr lang="en" sz="1100" b="1" dirty="0">
                <a:latin typeface="Arial"/>
                <a:ea typeface="Arial"/>
                <a:cs typeface="Arial"/>
                <a:sym typeface="Arial"/>
              </a:rPr>
              <a:t>Glioma Tumor</a:t>
            </a:r>
            <a:br>
              <a:rPr lang="en" sz="1100" b="1" dirty="0">
                <a:latin typeface="Arial"/>
                <a:ea typeface="Arial"/>
                <a:cs typeface="Arial"/>
                <a:sym typeface="Arial"/>
              </a:rPr>
            </a:br>
            <a:endParaRPr sz="1100" b="1" dirty="0">
              <a:latin typeface="Arial"/>
              <a:ea typeface="Arial"/>
              <a:cs typeface="Arial"/>
              <a:sym typeface="Arial"/>
            </a:endParaRPr>
          </a:p>
          <a:p>
            <a:pPr marL="457200" lvl="0" indent="-298450" rtl="0">
              <a:lnSpc>
                <a:spcPct val="115000"/>
              </a:lnSpc>
              <a:spcBef>
                <a:spcPts val="0"/>
              </a:spcBef>
              <a:spcAft>
                <a:spcPts val="0"/>
              </a:spcAft>
              <a:buClr>
                <a:schemeClr val="dk1"/>
              </a:buClr>
              <a:buSzPts val="1100"/>
              <a:buFont typeface="Arial"/>
              <a:buAutoNum type="arabicPeriod"/>
            </a:pPr>
            <a:r>
              <a:rPr lang="en" sz="1100" b="1" dirty="0">
                <a:latin typeface="Arial"/>
                <a:ea typeface="Arial"/>
                <a:cs typeface="Arial"/>
                <a:sym typeface="Arial"/>
              </a:rPr>
              <a:t>Dementia-related Changes</a:t>
            </a:r>
            <a:endParaRPr sz="1100" b="1" dirty="0">
              <a:latin typeface="Arial"/>
              <a:ea typeface="Arial"/>
              <a:cs typeface="Arial"/>
              <a:sym typeface="Arial"/>
            </a:endParaRPr>
          </a:p>
          <a:p>
            <a:pPr marL="0" lvl="0" indent="0" algn="l" rtl="0">
              <a:spcBef>
                <a:spcPts val="1200"/>
              </a:spcBef>
              <a:spcAft>
                <a:spcPts val="0"/>
              </a:spcAft>
              <a:buNone/>
            </a:pPr>
            <a:endParaRPr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27"/>
          <p:cNvSpPr txBox="1"/>
          <p:nvPr/>
        </p:nvSpPr>
        <p:spPr>
          <a:xfrm>
            <a:off x="1948800" y="-290286"/>
            <a:ext cx="5246400" cy="1164486"/>
          </a:xfrm>
          <a:prstGeom prst="rect">
            <a:avLst/>
          </a:prstGeom>
          <a:noFill/>
          <a:ln>
            <a:noFill/>
          </a:ln>
        </p:spPr>
        <p:txBody>
          <a:bodyPr spcFirstLastPara="1" wrap="square" lIns="0" tIns="274300" rIns="0" bIns="0" anchor="t" anchorCtr="0">
            <a:noAutofit/>
          </a:bodyPr>
          <a:lstStyle/>
          <a:p>
            <a:pPr marL="0" lvl="0" indent="0" algn="l" rtl="0">
              <a:lnSpc>
                <a:spcPct val="168750"/>
              </a:lnSpc>
              <a:spcBef>
                <a:spcPts val="0"/>
              </a:spcBef>
              <a:spcAft>
                <a:spcPts val="0"/>
              </a:spcAft>
              <a:buNone/>
            </a:pPr>
            <a:r>
              <a:rPr lang="en" sz="2800" b="1" dirty="0">
                <a:solidFill>
                  <a:srgbClr val="FFFFFF"/>
                </a:solidFill>
                <a:latin typeface="Syne"/>
                <a:ea typeface="Syne"/>
                <a:cs typeface="Syne"/>
                <a:sym typeface="Syne"/>
              </a:rPr>
              <a:t>CLASSES OF DETECTION</a:t>
            </a:r>
            <a:endParaRPr sz="2800" b="1" dirty="0">
              <a:solidFill>
                <a:srgbClr val="FFFFFF"/>
              </a:solidFill>
              <a:latin typeface="Syne"/>
              <a:ea typeface="Syne"/>
              <a:cs typeface="Syne"/>
              <a:sym typeface="Syne"/>
            </a:endParaRPr>
          </a:p>
        </p:txBody>
      </p:sp>
      <p:pic>
        <p:nvPicPr>
          <p:cNvPr id="139" name="Google Shape;139;p27"/>
          <p:cNvPicPr preferRelativeResize="0"/>
          <p:nvPr/>
        </p:nvPicPr>
        <p:blipFill>
          <a:blip r:embed="rId3">
            <a:alphaModFix/>
          </a:blip>
          <a:stretch>
            <a:fillRect/>
          </a:stretch>
        </p:blipFill>
        <p:spPr>
          <a:xfrm>
            <a:off x="2345414" y="738658"/>
            <a:ext cx="1480033" cy="1328176"/>
          </a:xfrm>
          <a:prstGeom prst="rect">
            <a:avLst/>
          </a:prstGeom>
          <a:noFill/>
          <a:ln>
            <a:noFill/>
          </a:ln>
          <a:effectLst>
            <a:outerShdw blurRad="57150" dist="19050" dir="5400000" algn="bl" rotWithShape="0">
              <a:srgbClr val="000000">
                <a:alpha val="50000"/>
              </a:srgbClr>
            </a:outerShdw>
            <a:reflection stA="10000" endPos="11000" dist="57150" dir="5400000" fadeDir="5400012" sy="-100000" algn="bl" rotWithShape="0"/>
          </a:effectLst>
        </p:spPr>
      </p:pic>
      <p:pic>
        <p:nvPicPr>
          <p:cNvPr id="140" name="Google Shape;140;p27"/>
          <p:cNvPicPr preferRelativeResize="0"/>
          <p:nvPr/>
        </p:nvPicPr>
        <p:blipFill>
          <a:blip r:embed="rId4">
            <a:alphaModFix/>
          </a:blip>
          <a:stretch>
            <a:fillRect/>
          </a:stretch>
        </p:blipFill>
        <p:spPr>
          <a:xfrm>
            <a:off x="4214808" y="774666"/>
            <a:ext cx="1480028" cy="1326711"/>
          </a:xfrm>
          <a:prstGeom prst="rect">
            <a:avLst/>
          </a:prstGeom>
          <a:noFill/>
          <a:ln>
            <a:noFill/>
          </a:ln>
          <a:effectLst>
            <a:outerShdw blurRad="57150" dist="19050" dir="5400000" algn="bl" rotWithShape="0">
              <a:srgbClr val="000000">
                <a:alpha val="50000"/>
              </a:srgbClr>
            </a:outerShdw>
            <a:reflection stA="10000" endPos="11000" dist="57150" dir="5400000" fadeDir="5400012" sy="-100000" algn="bl" rotWithShape="0"/>
          </a:effectLst>
        </p:spPr>
      </p:pic>
      <p:pic>
        <p:nvPicPr>
          <p:cNvPr id="141" name="Google Shape;141;p27" title="P00424_1.jpg"/>
          <p:cNvPicPr preferRelativeResize="0"/>
          <p:nvPr/>
        </p:nvPicPr>
        <p:blipFill>
          <a:blip r:embed="rId5">
            <a:alphaModFix/>
          </a:blip>
          <a:stretch>
            <a:fillRect/>
          </a:stretch>
        </p:blipFill>
        <p:spPr>
          <a:xfrm>
            <a:off x="967343" y="773940"/>
            <a:ext cx="1159498" cy="1328179"/>
          </a:xfrm>
          <a:prstGeom prst="rect">
            <a:avLst/>
          </a:prstGeom>
          <a:noFill/>
          <a:ln>
            <a:noFill/>
          </a:ln>
          <a:effectLst>
            <a:outerShdw blurRad="57150" dist="19050" dir="5400000" algn="bl" rotWithShape="0">
              <a:srgbClr val="000000">
                <a:alpha val="50000"/>
              </a:srgbClr>
            </a:outerShdw>
            <a:reflection stA="10000" endPos="11000" dist="57150" dir="5400000" fadeDir="5400012" sy="-100000" algn="bl" rotWithShape="0"/>
          </a:effectLst>
        </p:spPr>
      </p:pic>
      <p:pic>
        <p:nvPicPr>
          <p:cNvPr id="142" name="Google Shape;142;p27" title="23214.jpg"/>
          <p:cNvPicPr preferRelativeResize="0"/>
          <p:nvPr/>
        </p:nvPicPr>
        <p:blipFill rotWithShape="1">
          <a:blip r:embed="rId6">
            <a:alphaModFix/>
          </a:blip>
          <a:srcRect b="6023"/>
          <a:stretch/>
        </p:blipFill>
        <p:spPr>
          <a:xfrm>
            <a:off x="6084198" y="738658"/>
            <a:ext cx="1727384" cy="1328179"/>
          </a:xfrm>
          <a:prstGeom prst="rect">
            <a:avLst/>
          </a:prstGeom>
          <a:noFill/>
          <a:ln>
            <a:noFill/>
          </a:ln>
          <a:effectLst>
            <a:outerShdw blurRad="57150" dist="19050" dir="5400000" algn="bl" rotWithShape="0">
              <a:srgbClr val="000000">
                <a:alpha val="50000"/>
              </a:srgbClr>
            </a:outerShdw>
            <a:reflection stA="10000" endPos="11000" dist="57150" dir="5400000" fadeDir="5400012" sy="-100000" algn="bl" rotWithShape="0"/>
          </a:effectLst>
        </p:spPr>
      </p:pic>
      <p:pic>
        <p:nvPicPr>
          <p:cNvPr id="143" name="Google Shape;143;p27" title="The-common-ensemble-architecture.png"/>
          <p:cNvPicPr preferRelativeResize="0"/>
          <p:nvPr/>
        </p:nvPicPr>
        <p:blipFill>
          <a:blip r:embed="rId7">
            <a:alphaModFix/>
          </a:blip>
          <a:stretch>
            <a:fillRect/>
          </a:stretch>
        </p:blipFill>
        <p:spPr>
          <a:xfrm>
            <a:off x="3637999" y="2927098"/>
            <a:ext cx="3619575" cy="1625605"/>
          </a:xfrm>
          <a:prstGeom prst="rect">
            <a:avLst/>
          </a:prstGeom>
          <a:noFill/>
          <a:ln>
            <a:noFill/>
          </a:ln>
        </p:spPr>
      </p:pic>
      <p:pic>
        <p:nvPicPr>
          <p:cNvPr id="144" name="Google Shape;144;p27" title="Screenshot 2025-04-25 182833.png"/>
          <p:cNvPicPr preferRelativeResize="0"/>
          <p:nvPr/>
        </p:nvPicPr>
        <p:blipFill>
          <a:blip r:embed="rId8">
            <a:alphaModFix/>
          </a:blip>
          <a:stretch>
            <a:fillRect/>
          </a:stretch>
        </p:blipFill>
        <p:spPr>
          <a:xfrm>
            <a:off x="599950" y="2732867"/>
            <a:ext cx="1138272" cy="1302212"/>
          </a:xfrm>
          <a:prstGeom prst="rect">
            <a:avLst/>
          </a:prstGeom>
          <a:noFill/>
          <a:ln>
            <a:noFill/>
          </a:ln>
        </p:spPr>
      </p:pic>
      <p:pic>
        <p:nvPicPr>
          <p:cNvPr id="145" name="Google Shape;145;p27" title="Screenshot 2025-04-25 182332.png"/>
          <p:cNvPicPr preferRelativeResize="0"/>
          <p:nvPr/>
        </p:nvPicPr>
        <p:blipFill>
          <a:blip r:embed="rId9">
            <a:alphaModFix/>
          </a:blip>
          <a:stretch>
            <a:fillRect/>
          </a:stretch>
        </p:blipFill>
        <p:spPr>
          <a:xfrm>
            <a:off x="727375" y="2866958"/>
            <a:ext cx="979222" cy="1317766"/>
          </a:xfrm>
          <a:prstGeom prst="rect">
            <a:avLst/>
          </a:prstGeom>
          <a:noFill/>
          <a:ln>
            <a:noFill/>
          </a:ln>
        </p:spPr>
      </p:pic>
      <p:pic>
        <p:nvPicPr>
          <p:cNvPr id="146" name="Google Shape;146;p27" title="Screenshot 2025-04-25 180957.png"/>
          <p:cNvPicPr preferRelativeResize="0"/>
          <p:nvPr/>
        </p:nvPicPr>
        <p:blipFill>
          <a:blip r:embed="rId10">
            <a:alphaModFix/>
          </a:blip>
          <a:stretch>
            <a:fillRect/>
          </a:stretch>
        </p:blipFill>
        <p:spPr>
          <a:xfrm>
            <a:off x="2844344" y="3043182"/>
            <a:ext cx="979222" cy="1119147"/>
          </a:xfrm>
          <a:prstGeom prst="rect">
            <a:avLst/>
          </a:prstGeom>
          <a:noFill/>
          <a:ln>
            <a:noFill/>
          </a:ln>
        </p:spPr>
      </p:pic>
      <p:pic>
        <p:nvPicPr>
          <p:cNvPr id="147" name="Google Shape;147;p27" title="Screenshot 2025-04-25 180813.png"/>
          <p:cNvPicPr preferRelativeResize="0"/>
          <p:nvPr/>
        </p:nvPicPr>
        <p:blipFill>
          <a:blip r:embed="rId11">
            <a:alphaModFix/>
          </a:blip>
          <a:stretch>
            <a:fillRect/>
          </a:stretch>
        </p:blipFill>
        <p:spPr>
          <a:xfrm>
            <a:off x="1140123" y="3779120"/>
            <a:ext cx="923738" cy="1039965"/>
          </a:xfrm>
          <a:prstGeom prst="rect">
            <a:avLst/>
          </a:prstGeom>
          <a:noFill/>
          <a:ln>
            <a:noFill/>
          </a:ln>
        </p:spPr>
      </p:pic>
      <p:pic>
        <p:nvPicPr>
          <p:cNvPr id="148" name="Google Shape;148;p27" title="Screenshot 2025-04-25 180014.png"/>
          <p:cNvPicPr preferRelativeResize="0"/>
          <p:nvPr/>
        </p:nvPicPr>
        <p:blipFill>
          <a:blip r:embed="rId12">
            <a:alphaModFix/>
          </a:blip>
          <a:stretch>
            <a:fillRect/>
          </a:stretch>
        </p:blipFill>
        <p:spPr>
          <a:xfrm>
            <a:off x="2604017" y="3082775"/>
            <a:ext cx="793217" cy="1039959"/>
          </a:xfrm>
          <a:prstGeom prst="rect">
            <a:avLst/>
          </a:prstGeom>
          <a:noFill/>
          <a:ln>
            <a:noFill/>
          </a:ln>
        </p:spPr>
      </p:pic>
      <p:pic>
        <p:nvPicPr>
          <p:cNvPr id="149" name="Google Shape;149;p27" title="Screenshot 2025-04-25 175924.png"/>
          <p:cNvPicPr preferRelativeResize="0"/>
          <p:nvPr/>
        </p:nvPicPr>
        <p:blipFill>
          <a:blip r:embed="rId13">
            <a:alphaModFix/>
          </a:blip>
          <a:stretch>
            <a:fillRect/>
          </a:stretch>
        </p:blipFill>
        <p:spPr>
          <a:xfrm>
            <a:off x="1666542" y="4035071"/>
            <a:ext cx="760242" cy="950879"/>
          </a:xfrm>
          <a:prstGeom prst="rect">
            <a:avLst/>
          </a:prstGeom>
          <a:noFill/>
          <a:ln>
            <a:noFill/>
          </a:ln>
        </p:spPr>
      </p:pic>
      <p:pic>
        <p:nvPicPr>
          <p:cNvPr id="150" name="Google Shape;150;p27" title="Screenshot 2025-04-25 175825.png"/>
          <p:cNvPicPr preferRelativeResize="0"/>
          <p:nvPr/>
        </p:nvPicPr>
        <p:blipFill>
          <a:blip r:embed="rId14">
            <a:alphaModFix/>
          </a:blip>
          <a:stretch>
            <a:fillRect/>
          </a:stretch>
        </p:blipFill>
        <p:spPr>
          <a:xfrm>
            <a:off x="1253439" y="2214594"/>
            <a:ext cx="1054930" cy="1245414"/>
          </a:xfrm>
          <a:prstGeom prst="rect">
            <a:avLst/>
          </a:prstGeom>
          <a:noFill/>
          <a:ln>
            <a:noFill/>
          </a:ln>
        </p:spPr>
      </p:pic>
      <p:pic>
        <p:nvPicPr>
          <p:cNvPr id="151" name="Google Shape;151;p27" title="64bca5bccfc37235851fba7422e3cbb07994863563b7cefb21991b734b513056_big_gallery.jpeg"/>
          <p:cNvPicPr preferRelativeResize="0"/>
          <p:nvPr/>
        </p:nvPicPr>
        <p:blipFill>
          <a:blip r:embed="rId15">
            <a:alphaModFix/>
          </a:blip>
          <a:stretch>
            <a:fillRect/>
          </a:stretch>
        </p:blipFill>
        <p:spPr>
          <a:xfrm>
            <a:off x="2570471" y="2132345"/>
            <a:ext cx="860328" cy="1150884"/>
          </a:xfrm>
          <a:prstGeom prst="rect">
            <a:avLst/>
          </a:prstGeom>
          <a:noFill/>
          <a:ln>
            <a:noFill/>
          </a:ln>
        </p:spPr>
      </p:pic>
      <p:pic>
        <p:nvPicPr>
          <p:cNvPr id="152" name="Google Shape;152;p27" title="imagesdementia.jpg"/>
          <p:cNvPicPr preferRelativeResize="0"/>
          <p:nvPr/>
        </p:nvPicPr>
        <p:blipFill>
          <a:blip r:embed="rId16">
            <a:alphaModFix/>
          </a:blip>
          <a:stretch>
            <a:fillRect/>
          </a:stretch>
        </p:blipFill>
        <p:spPr>
          <a:xfrm>
            <a:off x="1622060" y="2267591"/>
            <a:ext cx="979218" cy="1302213"/>
          </a:xfrm>
          <a:prstGeom prst="rect">
            <a:avLst/>
          </a:prstGeom>
          <a:noFill/>
          <a:ln>
            <a:noFill/>
          </a:ln>
        </p:spPr>
      </p:pic>
      <p:pic>
        <p:nvPicPr>
          <p:cNvPr id="153" name="Google Shape;153;p27" title="tdcn_a_12130749_f0004_oc.jpg"/>
          <p:cNvPicPr preferRelativeResize="0"/>
          <p:nvPr/>
        </p:nvPicPr>
        <p:blipFill>
          <a:blip r:embed="rId17">
            <a:alphaModFix/>
          </a:blip>
          <a:stretch>
            <a:fillRect/>
          </a:stretch>
        </p:blipFill>
        <p:spPr>
          <a:xfrm>
            <a:off x="2722378" y="3723665"/>
            <a:ext cx="793221" cy="1150880"/>
          </a:xfrm>
          <a:prstGeom prst="rect">
            <a:avLst/>
          </a:prstGeom>
          <a:noFill/>
          <a:ln>
            <a:noFill/>
          </a:ln>
        </p:spPr>
      </p:pic>
      <p:pic>
        <p:nvPicPr>
          <p:cNvPr id="154" name="Google Shape;154;p27" title="b84ab65d298b2c93a0ea60e9f400758c.jpg"/>
          <p:cNvPicPr preferRelativeResize="0"/>
          <p:nvPr/>
        </p:nvPicPr>
        <p:blipFill>
          <a:blip r:embed="rId18">
            <a:alphaModFix/>
          </a:blip>
          <a:stretch>
            <a:fillRect/>
          </a:stretch>
        </p:blipFill>
        <p:spPr>
          <a:xfrm>
            <a:off x="2655269" y="3419243"/>
            <a:ext cx="860326" cy="641318"/>
          </a:xfrm>
          <a:prstGeom prst="rect">
            <a:avLst/>
          </a:prstGeom>
          <a:noFill/>
          <a:ln>
            <a:noFill/>
          </a:ln>
        </p:spPr>
      </p:pic>
      <p:pic>
        <p:nvPicPr>
          <p:cNvPr id="155" name="Google Shape;155;p27" title="fc1ee24b2fc08232931b18c1e4c95c.jpg"/>
          <p:cNvPicPr preferRelativeResize="0"/>
          <p:nvPr/>
        </p:nvPicPr>
        <p:blipFill>
          <a:blip r:embed="rId19">
            <a:alphaModFix/>
          </a:blip>
          <a:stretch>
            <a:fillRect/>
          </a:stretch>
        </p:blipFill>
        <p:spPr>
          <a:xfrm>
            <a:off x="1214729" y="2798999"/>
            <a:ext cx="664730" cy="773489"/>
          </a:xfrm>
          <a:prstGeom prst="rect">
            <a:avLst/>
          </a:prstGeom>
          <a:noFill/>
          <a:ln>
            <a:noFill/>
          </a:ln>
        </p:spPr>
      </p:pic>
      <p:pic>
        <p:nvPicPr>
          <p:cNvPr id="156" name="Google Shape;156;p27" title="bd937738ad6223a03f8aedcf4920a7_gallery.jpeg"/>
          <p:cNvPicPr preferRelativeResize="0"/>
          <p:nvPr/>
        </p:nvPicPr>
        <p:blipFill>
          <a:blip r:embed="rId20">
            <a:alphaModFix/>
          </a:blip>
          <a:stretch>
            <a:fillRect/>
          </a:stretch>
        </p:blipFill>
        <p:spPr>
          <a:xfrm>
            <a:off x="2257948" y="2418132"/>
            <a:ext cx="860335" cy="1001099"/>
          </a:xfrm>
          <a:prstGeom prst="rect">
            <a:avLst/>
          </a:prstGeom>
          <a:noFill/>
          <a:ln>
            <a:noFill/>
          </a:ln>
        </p:spPr>
      </p:pic>
      <p:pic>
        <p:nvPicPr>
          <p:cNvPr id="157" name="Google Shape;157;p27" title="4ee4c494df07ac6c3ecd9b2c622c75_gallery.jpg"/>
          <p:cNvPicPr preferRelativeResize="0"/>
          <p:nvPr/>
        </p:nvPicPr>
        <p:blipFill>
          <a:blip r:embed="rId21">
            <a:alphaModFix/>
          </a:blip>
          <a:stretch>
            <a:fillRect/>
          </a:stretch>
        </p:blipFill>
        <p:spPr>
          <a:xfrm>
            <a:off x="2187673" y="3770543"/>
            <a:ext cx="760243" cy="880645"/>
          </a:xfrm>
          <a:prstGeom prst="rect">
            <a:avLst/>
          </a:prstGeom>
          <a:noFill/>
          <a:ln>
            <a:noFill/>
          </a:ln>
        </p:spPr>
      </p:pic>
      <p:pic>
        <p:nvPicPr>
          <p:cNvPr id="158" name="Google Shape;158;p27" title="dementia.jpg"/>
          <p:cNvPicPr preferRelativeResize="0"/>
          <p:nvPr/>
        </p:nvPicPr>
        <p:blipFill>
          <a:blip r:embed="rId22">
            <a:alphaModFix/>
          </a:blip>
          <a:stretch>
            <a:fillRect/>
          </a:stretch>
        </p:blipFill>
        <p:spPr>
          <a:xfrm>
            <a:off x="1522936" y="2544993"/>
            <a:ext cx="664729" cy="584613"/>
          </a:xfrm>
          <a:prstGeom prst="rect">
            <a:avLst/>
          </a:prstGeom>
          <a:noFill/>
          <a:ln>
            <a:noFill/>
          </a:ln>
        </p:spPr>
      </p:pic>
      <p:pic>
        <p:nvPicPr>
          <p:cNvPr id="159" name="Google Shape;159;p27" title="1-s2.0-S2211568413002350-gr19.jpg"/>
          <p:cNvPicPr preferRelativeResize="0"/>
          <p:nvPr/>
        </p:nvPicPr>
        <p:blipFill>
          <a:blip r:embed="rId23">
            <a:alphaModFix/>
          </a:blip>
          <a:stretch>
            <a:fillRect/>
          </a:stretch>
        </p:blipFill>
        <p:spPr>
          <a:xfrm>
            <a:off x="1354273" y="3572488"/>
            <a:ext cx="760242" cy="1001100"/>
          </a:xfrm>
          <a:prstGeom prst="rect">
            <a:avLst/>
          </a:prstGeom>
          <a:noFill/>
          <a:ln>
            <a:noFill/>
          </a:ln>
        </p:spPr>
      </p:pic>
      <p:pic>
        <p:nvPicPr>
          <p:cNvPr id="160" name="Google Shape;160;p27" title="41598_2023_41576_Fig1_HTML.jpg"/>
          <p:cNvPicPr preferRelativeResize="0"/>
          <p:nvPr/>
        </p:nvPicPr>
        <p:blipFill>
          <a:blip r:embed="rId24">
            <a:alphaModFix/>
          </a:blip>
          <a:stretch>
            <a:fillRect/>
          </a:stretch>
        </p:blipFill>
        <p:spPr>
          <a:xfrm>
            <a:off x="2084100" y="3082774"/>
            <a:ext cx="760243" cy="886128"/>
          </a:xfrm>
          <a:prstGeom prst="rect">
            <a:avLst/>
          </a:prstGeom>
          <a:noFill/>
          <a:ln>
            <a:noFill/>
          </a:ln>
        </p:spPr>
      </p:pic>
      <p:pic>
        <p:nvPicPr>
          <p:cNvPr id="161" name="Google Shape;161;p27" title="imagesptumor.jpg"/>
          <p:cNvPicPr preferRelativeResize="0"/>
          <p:nvPr/>
        </p:nvPicPr>
        <p:blipFill>
          <a:blip r:embed="rId25">
            <a:alphaModFix/>
          </a:blip>
          <a:stretch>
            <a:fillRect/>
          </a:stretch>
        </p:blipFill>
        <p:spPr>
          <a:xfrm>
            <a:off x="1491994" y="3127300"/>
            <a:ext cx="726604" cy="849264"/>
          </a:xfrm>
          <a:prstGeom prst="rect">
            <a:avLst/>
          </a:prstGeom>
          <a:noFill/>
          <a:ln>
            <a:noFill/>
          </a:ln>
        </p:spPr>
      </p:pic>
      <p:pic>
        <p:nvPicPr>
          <p:cNvPr id="162" name="Google Shape;162;p27" title="F4.large.jpg"/>
          <p:cNvPicPr preferRelativeResize="0"/>
          <p:nvPr/>
        </p:nvPicPr>
        <p:blipFill>
          <a:blip r:embed="rId26">
            <a:alphaModFix/>
          </a:blip>
          <a:stretch>
            <a:fillRect/>
          </a:stretch>
        </p:blipFill>
        <p:spPr>
          <a:xfrm>
            <a:off x="6741378" y="2798992"/>
            <a:ext cx="1951597" cy="1673199"/>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28"/>
          <p:cNvSpPr txBox="1"/>
          <p:nvPr/>
        </p:nvSpPr>
        <p:spPr>
          <a:xfrm>
            <a:off x="435600" y="88900"/>
            <a:ext cx="8272800" cy="579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rgbClr val="A1E8D9"/>
              </a:buClr>
              <a:buSzPts val="1100"/>
              <a:buFont typeface="Arial"/>
              <a:buNone/>
            </a:pPr>
            <a:r>
              <a:rPr lang="en" sz="2800" b="1">
                <a:solidFill>
                  <a:srgbClr val="FFFFFF"/>
                </a:solidFill>
                <a:latin typeface="Syne"/>
                <a:ea typeface="Syne"/>
                <a:cs typeface="Syne"/>
                <a:sym typeface="Syne"/>
              </a:rPr>
              <a:t>BUSINESS MODEL &amp; IMPLEMENTATION</a:t>
            </a:r>
            <a:endParaRPr sz="2800" b="1">
              <a:solidFill>
                <a:srgbClr val="FFFFFF"/>
              </a:solidFill>
              <a:latin typeface="Syne"/>
              <a:ea typeface="Syne"/>
              <a:cs typeface="Syne"/>
              <a:sym typeface="Syne"/>
            </a:endParaRPr>
          </a:p>
          <a:p>
            <a:pPr marL="0" lvl="0" indent="0" algn="l" rtl="0">
              <a:spcBef>
                <a:spcPts val="1200"/>
              </a:spcBef>
              <a:spcAft>
                <a:spcPts val="0"/>
              </a:spcAft>
              <a:buNone/>
            </a:pPr>
            <a:endParaRPr sz="1600" b="1">
              <a:solidFill>
                <a:srgbClr val="FFFFFF"/>
              </a:solidFill>
            </a:endParaRPr>
          </a:p>
        </p:txBody>
      </p:sp>
      <p:sp>
        <p:nvSpPr>
          <p:cNvPr id="168" name="Google Shape;168;p28"/>
          <p:cNvSpPr txBox="1"/>
          <p:nvPr/>
        </p:nvSpPr>
        <p:spPr>
          <a:xfrm>
            <a:off x="314400" y="986464"/>
            <a:ext cx="4553100" cy="1481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400"/>
              </a:spcBef>
              <a:spcAft>
                <a:spcPts val="0"/>
              </a:spcAft>
              <a:buNone/>
            </a:pPr>
            <a:r>
              <a:rPr lang="en" sz="1300" b="1" dirty="0">
                <a:solidFill>
                  <a:schemeClr val="dk1"/>
                </a:solidFill>
              </a:rPr>
              <a:t>🚀 Delivery Model</a:t>
            </a:r>
            <a:endParaRPr sz="1300" b="1" dirty="0">
              <a:solidFill>
                <a:schemeClr val="dk1"/>
              </a:solidFill>
            </a:endParaRPr>
          </a:p>
          <a:p>
            <a:pPr marL="457200" lvl="0" indent="-298450" algn="l" rtl="0">
              <a:lnSpc>
                <a:spcPct val="115000"/>
              </a:lnSpc>
              <a:spcBef>
                <a:spcPts val="1200"/>
              </a:spcBef>
              <a:spcAft>
                <a:spcPts val="0"/>
              </a:spcAft>
              <a:buClr>
                <a:schemeClr val="dk1"/>
              </a:buClr>
              <a:buSzPts val="1100"/>
              <a:buChar char="●"/>
            </a:pPr>
            <a:r>
              <a:rPr lang="en" sz="1100" b="1" dirty="0">
                <a:solidFill>
                  <a:schemeClr val="dk1"/>
                </a:solidFill>
              </a:rPr>
              <a:t>Software-as-a-Service (SaaS)</a:t>
            </a:r>
            <a:r>
              <a:rPr lang="en" sz="1100" dirty="0">
                <a:solidFill>
                  <a:schemeClr val="dk1"/>
                </a:solidFill>
              </a:rPr>
              <a:t> or </a:t>
            </a:r>
            <a:r>
              <a:rPr lang="en" sz="1100" b="1" dirty="0">
                <a:solidFill>
                  <a:schemeClr val="dk1"/>
                </a:solidFill>
              </a:rPr>
              <a:t>On-Premise</a:t>
            </a:r>
            <a:r>
              <a:rPr lang="en" sz="1100" dirty="0">
                <a:solidFill>
                  <a:schemeClr val="dk1"/>
                </a:solidFill>
              </a:rPr>
              <a:t> install</a:t>
            </a:r>
            <a:br>
              <a:rPr lang="en" sz="1100" dirty="0">
                <a:solidFill>
                  <a:schemeClr val="dk1"/>
                </a:solidFill>
              </a:rPr>
            </a:br>
            <a:endParaRPr sz="1100" dirty="0">
              <a:solidFill>
                <a:schemeClr val="dk1"/>
              </a:solidFill>
            </a:endParaRPr>
          </a:p>
          <a:p>
            <a:pPr marL="457200" lvl="0" indent="-298450" algn="l" rtl="0">
              <a:lnSpc>
                <a:spcPct val="115000"/>
              </a:lnSpc>
              <a:spcBef>
                <a:spcPts val="0"/>
              </a:spcBef>
              <a:spcAft>
                <a:spcPts val="0"/>
              </a:spcAft>
              <a:buClr>
                <a:schemeClr val="dk1"/>
              </a:buClr>
              <a:buSzPts val="1100"/>
              <a:buChar char="●"/>
            </a:pPr>
            <a:r>
              <a:rPr lang="en" sz="1100" b="1" dirty="0">
                <a:solidFill>
                  <a:schemeClr val="dk1"/>
                </a:solidFill>
              </a:rPr>
              <a:t>Direct PACS (DICOM) Integration</a:t>
            </a:r>
            <a:r>
              <a:rPr lang="en" sz="1100" dirty="0">
                <a:solidFill>
                  <a:schemeClr val="dk1"/>
                </a:solidFill>
              </a:rPr>
              <a:t>—no manual file handling</a:t>
            </a:r>
            <a:br>
              <a:rPr lang="en" sz="1100" dirty="0">
                <a:solidFill>
                  <a:schemeClr val="dk1"/>
                </a:solidFill>
              </a:rPr>
            </a:br>
            <a:endParaRPr sz="1100" dirty="0">
              <a:solidFill>
                <a:schemeClr val="dk1"/>
              </a:solidFill>
            </a:endParaRPr>
          </a:p>
          <a:p>
            <a:pPr marL="457200" lvl="0" indent="-298450" algn="l" rtl="0">
              <a:lnSpc>
                <a:spcPct val="115000"/>
              </a:lnSpc>
              <a:spcBef>
                <a:spcPts val="0"/>
              </a:spcBef>
              <a:spcAft>
                <a:spcPts val="0"/>
              </a:spcAft>
              <a:buClr>
                <a:schemeClr val="dk1"/>
              </a:buClr>
              <a:buSzPts val="1100"/>
              <a:buChar char="●"/>
            </a:pPr>
            <a:r>
              <a:rPr lang="en" sz="1100" b="1" dirty="0">
                <a:solidFill>
                  <a:schemeClr val="dk1"/>
                </a:solidFill>
              </a:rPr>
              <a:t>Modular API</a:t>
            </a:r>
            <a:r>
              <a:rPr lang="en" sz="1100" dirty="0">
                <a:solidFill>
                  <a:schemeClr val="dk1"/>
                </a:solidFill>
              </a:rPr>
              <a:t> for EMR/EHR connectivity</a:t>
            </a:r>
            <a:br>
              <a:rPr lang="en" sz="1100" dirty="0">
                <a:solidFill>
                  <a:schemeClr val="dk1"/>
                </a:solidFill>
              </a:rPr>
            </a:br>
            <a:endParaRPr sz="1100" dirty="0">
              <a:solidFill>
                <a:schemeClr val="dk1"/>
              </a:solidFill>
            </a:endParaRPr>
          </a:p>
          <a:p>
            <a:pPr marL="0" lvl="0" indent="0" algn="l" rtl="0">
              <a:spcBef>
                <a:spcPts val="1200"/>
              </a:spcBef>
              <a:spcAft>
                <a:spcPts val="0"/>
              </a:spcAft>
              <a:buNone/>
            </a:pPr>
            <a:endParaRPr sz="1200" dirty="0">
              <a:solidFill>
                <a:schemeClr val="dk1"/>
              </a:solidFill>
              <a:latin typeface="Albert Sans"/>
              <a:ea typeface="Albert Sans"/>
              <a:cs typeface="Albert Sans"/>
              <a:sym typeface="Albert Sans"/>
            </a:endParaRPr>
          </a:p>
        </p:txBody>
      </p:sp>
      <p:sp>
        <p:nvSpPr>
          <p:cNvPr id="169" name="Google Shape;169;p28"/>
          <p:cNvSpPr txBox="1"/>
          <p:nvPr/>
        </p:nvSpPr>
        <p:spPr>
          <a:xfrm>
            <a:off x="4964277" y="871414"/>
            <a:ext cx="3000000" cy="17115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400"/>
              </a:spcBef>
              <a:spcAft>
                <a:spcPts val="0"/>
              </a:spcAft>
              <a:buNone/>
            </a:pPr>
            <a:r>
              <a:rPr lang="en" sz="1300" b="1" dirty="0">
                <a:solidFill>
                  <a:schemeClr val="dk1"/>
                </a:solidFill>
              </a:rPr>
              <a:t>🎯 Target Market</a:t>
            </a:r>
            <a:endParaRPr sz="1300" b="1" dirty="0">
              <a:solidFill>
                <a:schemeClr val="dk1"/>
              </a:solidFill>
            </a:endParaRPr>
          </a:p>
          <a:p>
            <a:pPr marL="457200" lvl="0" indent="-298450" algn="l" rtl="0">
              <a:lnSpc>
                <a:spcPct val="115000"/>
              </a:lnSpc>
              <a:spcBef>
                <a:spcPts val="1200"/>
              </a:spcBef>
              <a:spcAft>
                <a:spcPts val="0"/>
              </a:spcAft>
              <a:buClr>
                <a:schemeClr val="dk1"/>
              </a:buClr>
              <a:buSzPts val="1100"/>
              <a:buChar char="●"/>
            </a:pPr>
            <a:r>
              <a:rPr lang="en" sz="1100" b="1" dirty="0">
                <a:solidFill>
                  <a:schemeClr val="dk1"/>
                </a:solidFill>
              </a:rPr>
              <a:t>Radiology Departments</a:t>
            </a:r>
            <a:br>
              <a:rPr lang="en" sz="1100" b="1" dirty="0">
                <a:solidFill>
                  <a:schemeClr val="dk1"/>
                </a:solidFill>
              </a:rPr>
            </a:br>
            <a:endParaRPr sz="1100" b="1" dirty="0">
              <a:solidFill>
                <a:schemeClr val="dk1"/>
              </a:solidFill>
            </a:endParaRPr>
          </a:p>
          <a:p>
            <a:pPr marL="457200" lvl="0" indent="-298450" algn="l" rtl="0">
              <a:lnSpc>
                <a:spcPct val="115000"/>
              </a:lnSpc>
              <a:spcBef>
                <a:spcPts val="0"/>
              </a:spcBef>
              <a:spcAft>
                <a:spcPts val="0"/>
              </a:spcAft>
              <a:buClr>
                <a:schemeClr val="dk1"/>
              </a:buClr>
              <a:buSzPts val="1100"/>
              <a:buChar char="●"/>
            </a:pPr>
            <a:r>
              <a:rPr lang="en" sz="1100" b="1" dirty="0">
                <a:solidFill>
                  <a:schemeClr val="dk1"/>
                </a:solidFill>
              </a:rPr>
              <a:t>Emergency Rooms</a:t>
            </a:r>
            <a:br>
              <a:rPr lang="en" sz="1100" b="1" dirty="0">
                <a:solidFill>
                  <a:schemeClr val="dk1"/>
                </a:solidFill>
              </a:rPr>
            </a:br>
            <a:endParaRPr sz="1100" b="1" dirty="0">
              <a:solidFill>
                <a:schemeClr val="dk1"/>
              </a:solidFill>
            </a:endParaRPr>
          </a:p>
          <a:p>
            <a:pPr marL="457200" lvl="0" indent="-298450" algn="l" rtl="0">
              <a:lnSpc>
                <a:spcPct val="115000"/>
              </a:lnSpc>
              <a:spcBef>
                <a:spcPts val="0"/>
              </a:spcBef>
              <a:spcAft>
                <a:spcPts val="0"/>
              </a:spcAft>
              <a:buClr>
                <a:schemeClr val="dk1"/>
              </a:buClr>
              <a:buSzPts val="1100"/>
              <a:buChar char="●"/>
            </a:pPr>
            <a:r>
              <a:rPr lang="en" sz="1100" b="1" dirty="0">
                <a:solidFill>
                  <a:schemeClr val="dk1"/>
                </a:solidFill>
              </a:rPr>
              <a:t>Outpatient Neurology Clinics</a:t>
            </a:r>
            <a:br>
              <a:rPr lang="en" sz="1100" b="1" dirty="0">
                <a:solidFill>
                  <a:schemeClr val="dk1"/>
                </a:solidFill>
              </a:rPr>
            </a:br>
            <a:endParaRPr sz="1100" b="1" dirty="0">
              <a:solidFill>
                <a:schemeClr val="dk1"/>
              </a:solidFill>
            </a:endParaRPr>
          </a:p>
        </p:txBody>
      </p:sp>
      <p:sp>
        <p:nvSpPr>
          <p:cNvPr id="170" name="Google Shape;170;p28"/>
          <p:cNvSpPr txBox="1"/>
          <p:nvPr/>
        </p:nvSpPr>
        <p:spPr>
          <a:xfrm>
            <a:off x="314400" y="2678358"/>
            <a:ext cx="4031400" cy="14814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r>
              <a:rPr lang="en" sz="1100" b="1" dirty="0">
                <a:solidFill>
                  <a:schemeClr val="dk1"/>
                </a:solidFill>
              </a:rPr>
              <a:t>Where NeuroVision Fits</a:t>
            </a:r>
            <a:endParaRPr sz="1100" b="1" dirty="0">
              <a:solidFill>
                <a:schemeClr val="dk1"/>
              </a:solidFill>
            </a:endParaRPr>
          </a:p>
          <a:p>
            <a:pPr marL="457200" lvl="0" indent="-298450" algn="l" rtl="0">
              <a:lnSpc>
                <a:spcPct val="115000"/>
              </a:lnSpc>
              <a:spcBef>
                <a:spcPts val="1200"/>
              </a:spcBef>
              <a:spcAft>
                <a:spcPts val="0"/>
              </a:spcAft>
              <a:buClr>
                <a:schemeClr val="dk1"/>
              </a:buClr>
              <a:buSzPts val="1100"/>
              <a:buChar char="●"/>
            </a:pPr>
            <a:r>
              <a:rPr lang="en" sz="1100" b="1" dirty="0">
                <a:solidFill>
                  <a:schemeClr val="dk1"/>
                </a:solidFill>
              </a:rPr>
              <a:t>Post-Scan:</a:t>
            </a:r>
            <a:r>
              <a:rPr lang="en" sz="1100" dirty="0">
                <a:solidFill>
                  <a:schemeClr val="dk1"/>
                </a:solidFill>
              </a:rPr>
              <a:t> Auto-analyze MRIs on import to PACS</a:t>
            </a:r>
            <a:br>
              <a:rPr lang="en" sz="1100" dirty="0">
                <a:solidFill>
                  <a:schemeClr val="dk1"/>
                </a:solidFill>
              </a:rPr>
            </a:br>
            <a:endParaRPr sz="1100" dirty="0">
              <a:solidFill>
                <a:schemeClr val="dk1"/>
              </a:solidFill>
            </a:endParaRPr>
          </a:p>
          <a:p>
            <a:pPr marL="457200" lvl="0" indent="-298450" algn="l" rtl="0">
              <a:lnSpc>
                <a:spcPct val="115000"/>
              </a:lnSpc>
              <a:spcBef>
                <a:spcPts val="0"/>
              </a:spcBef>
              <a:spcAft>
                <a:spcPts val="0"/>
              </a:spcAft>
              <a:buClr>
                <a:schemeClr val="dk1"/>
              </a:buClr>
              <a:buSzPts val="1100"/>
              <a:buChar char="●"/>
            </a:pPr>
            <a:r>
              <a:rPr lang="en" sz="1100" b="1" dirty="0">
                <a:solidFill>
                  <a:schemeClr val="dk1"/>
                </a:solidFill>
              </a:rPr>
              <a:t>Radiologist Review:</a:t>
            </a:r>
            <a:r>
              <a:rPr lang="en" sz="1100" dirty="0">
                <a:solidFill>
                  <a:schemeClr val="dk1"/>
                </a:solidFill>
              </a:rPr>
              <a:t> AI second opinion during interpretation</a:t>
            </a:r>
            <a:br>
              <a:rPr lang="en" sz="1100" dirty="0">
                <a:solidFill>
                  <a:schemeClr val="dk1"/>
                </a:solidFill>
              </a:rPr>
            </a:br>
            <a:endParaRPr sz="1100" dirty="0">
              <a:solidFill>
                <a:schemeClr val="dk1"/>
              </a:solidFill>
            </a:endParaRPr>
          </a:p>
        </p:txBody>
      </p:sp>
      <p:pic>
        <p:nvPicPr>
          <p:cNvPr id="171" name="Google Shape;171;p28"/>
          <p:cNvPicPr preferRelativeResize="0"/>
          <p:nvPr/>
        </p:nvPicPr>
        <p:blipFill>
          <a:blip r:embed="rId3">
            <a:alphaModFix/>
          </a:blip>
          <a:stretch>
            <a:fillRect/>
          </a:stretch>
        </p:blipFill>
        <p:spPr>
          <a:xfrm>
            <a:off x="4867500" y="2785528"/>
            <a:ext cx="3000000" cy="1913164"/>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29"/>
          <p:cNvSpPr txBox="1"/>
          <p:nvPr/>
        </p:nvSpPr>
        <p:spPr>
          <a:xfrm>
            <a:off x="1037675" y="119225"/>
            <a:ext cx="7177700" cy="561300"/>
          </a:xfrm>
          <a:prstGeom prst="rect">
            <a:avLst/>
          </a:prstGeom>
          <a:noFill/>
          <a:ln>
            <a:noFill/>
          </a:ln>
        </p:spPr>
        <p:txBody>
          <a:bodyPr spcFirstLastPara="1" wrap="square" lIns="68575" tIns="68575" rIns="68575" bIns="68575" anchor="t" anchorCtr="0">
            <a:noAutofit/>
          </a:bodyPr>
          <a:lstStyle/>
          <a:p>
            <a:pPr marL="0" lvl="0" indent="0" algn="l" rtl="0">
              <a:lnSpc>
                <a:spcPct val="115000"/>
              </a:lnSpc>
              <a:spcBef>
                <a:spcPts val="900"/>
              </a:spcBef>
              <a:spcAft>
                <a:spcPts val="0"/>
              </a:spcAft>
              <a:buClr>
                <a:schemeClr val="dk1"/>
              </a:buClr>
              <a:buSzPts val="800"/>
              <a:buFont typeface="Arial"/>
              <a:buNone/>
            </a:pPr>
            <a:r>
              <a:rPr lang="en" sz="2800" b="1" dirty="0">
                <a:solidFill>
                  <a:schemeClr val="dk1"/>
                </a:solidFill>
                <a:latin typeface="Syne"/>
                <a:ea typeface="Syne"/>
                <a:cs typeface="Syne"/>
                <a:sym typeface="Syne"/>
              </a:rPr>
              <a:t>BUSINESS DAY-TO-DAY PIPELINE</a:t>
            </a:r>
            <a:endParaRPr sz="1300" b="1" dirty="0">
              <a:solidFill>
                <a:schemeClr val="dk1"/>
              </a:solidFill>
              <a:latin typeface="Syne"/>
              <a:ea typeface="Syne"/>
              <a:cs typeface="Syne"/>
              <a:sym typeface="Syne"/>
            </a:endParaRPr>
          </a:p>
          <a:p>
            <a:pPr marL="0" lvl="0" indent="0" algn="l" rtl="0">
              <a:spcBef>
                <a:spcPts val="900"/>
              </a:spcBef>
              <a:spcAft>
                <a:spcPts val="0"/>
              </a:spcAft>
              <a:buNone/>
            </a:pPr>
            <a:endParaRPr sz="1200" b="1" dirty="0">
              <a:solidFill>
                <a:schemeClr val="lt1"/>
              </a:solidFill>
            </a:endParaRPr>
          </a:p>
        </p:txBody>
      </p:sp>
      <p:sp>
        <p:nvSpPr>
          <p:cNvPr id="177" name="Google Shape;177;p29"/>
          <p:cNvSpPr txBox="1"/>
          <p:nvPr/>
        </p:nvSpPr>
        <p:spPr>
          <a:xfrm>
            <a:off x="350481" y="1087756"/>
            <a:ext cx="2427900" cy="1409100"/>
          </a:xfrm>
          <a:prstGeom prst="rect">
            <a:avLst/>
          </a:prstGeom>
          <a:noFill/>
          <a:ln>
            <a:noFill/>
          </a:ln>
          <a:effectLst>
            <a:outerShdw blurRad="57150" dist="19050" dir="5400000" algn="bl" rotWithShape="0">
              <a:srgbClr val="000000">
                <a:alpha val="50000"/>
              </a:srgbClr>
            </a:outerShdw>
          </a:effectLst>
        </p:spPr>
        <p:txBody>
          <a:bodyPr spcFirstLastPara="1" wrap="square" lIns="68575" tIns="68575" rIns="68575" bIns="68575" anchor="t" anchorCtr="0">
            <a:noAutofit/>
          </a:bodyPr>
          <a:lstStyle/>
          <a:p>
            <a:pPr marL="0" lvl="0" indent="0" algn="ctr" rtl="0">
              <a:lnSpc>
                <a:spcPct val="115000"/>
              </a:lnSpc>
              <a:spcBef>
                <a:spcPts val="900"/>
              </a:spcBef>
              <a:spcAft>
                <a:spcPts val="0"/>
              </a:spcAft>
              <a:buClr>
                <a:schemeClr val="dk1"/>
              </a:buClr>
              <a:buSzPts val="800"/>
              <a:buFont typeface="Arial"/>
              <a:buNone/>
            </a:pPr>
            <a:r>
              <a:rPr lang="en" sz="2000" b="1">
                <a:solidFill>
                  <a:schemeClr val="dk1"/>
                </a:solidFill>
                <a:latin typeface="Open Sans"/>
                <a:ea typeface="Open Sans"/>
                <a:cs typeface="Open Sans"/>
                <a:sym typeface="Open Sans"/>
              </a:rPr>
              <a:t>Image Acquisition</a:t>
            </a:r>
            <a:endParaRPr sz="2000" b="1">
              <a:solidFill>
                <a:schemeClr val="dk1"/>
              </a:solidFill>
              <a:latin typeface="Open Sans"/>
              <a:ea typeface="Open Sans"/>
              <a:cs typeface="Open Sans"/>
              <a:sym typeface="Open Sans"/>
            </a:endParaRPr>
          </a:p>
          <a:p>
            <a:pPr marL="0" lvl="0" indent="0" algn="ctr" rtl="0">
              <a:lnSpc>
                <a:spcPct val="115000"/>
              </a:lnSpc>
              <a:spcBef>
                <a:spcPts val="900"/>
              </a:spcBef>
              <a:spcAft>
                <a:spcPts val="0"/>
              </a:spcAft>
              <a:buClr>
                <a:schemeClr val="dk1"/>
              </a:buClr>
              <a:buSzPts val="800"/>
              <a:buFont typeface="Arial"/>
              <a:buNone/>
            </a:pPr>
            <a:r>
              <a:rPr lang="en" sz="700" b="1">
                <a:solidFill>
                  <a:schemeClr val="dk1"/>
                </a:solidFill>
                <a:latin typeface="Open Sans"/>
                <a:ea typeface="Open Sans"/>
                <a:cs typeface="Open Sans"/>
                <a:sym typeface="Open Sans"/>
              </a:rPr>
              <a:t>The MRI scan is performed and the raw sans are sent to the PACS</a:t>
            </a:r>
            <a:endParaRPr sz="700" b="1">
              <a:solidFill>
                <a:schemeClr val="dk1"/>
              </a:solidFill>
              <a:latin typeface="Open Sans"/>
              <a:ea typeface="Open Sans"/>
              <a:cs typeface="Open Sans"/>
              <a:sym typeface="Open Sans"/>
            </a:endParaRPr>
          </a:p>
          <a:p>
            <a:pPr marL="0" lvl="0" indent="0" algn="ctr" rtl="0">
              <a:spcBef>
                <a:spcPts val="900"/>
              </a:spcBef>
              <a:spcAft>
                <a:spcPts val="0"/>
              </a:spcAft>
              <a:buNone/>
            </a:pPr>
            <a:endParaRPr sz="1100" b="1">
              <a:solidFill>
                <a:schemeClr val="dk1"/>
              </a:solidFill>
            </a:endParaRPr>
          </a:p>
        </p:txBody>
      </p:sp>
      <p:sp>
        <p:nvSpPr>
          <p:cNvPr id="178" name="Google Shape;178;p29"/>
          <p:cNvSpPr txBox="1"/>
          <p:nvPr/>
        </p:nvSpPr>
        <p:spPr>
          <a:xfrm>
            <a:off x="740088" y="2247163"/>
            <a:ext cx="2696100" cy="1015500"/>
          </a:xfrm>
          <a:prstGeom prst="rect">
            <a:avLst/>
          </a:prstGeom>
          <a:noFill/>
          <a:ln>
            <a:noFill/>
          </a:ln>
          <a:effectLst>
            <a:outerShdw blurRad="57150" dist="19050" dir="5400000" algn="bl" rotWithShape="0">
              <a:srgbClr val="000000">
                <a:alpha val="50000"/>
              </a:srgbClr>
            </a:outerShdw>
          </a:effectLst>
        </p:spPr>
        <p:txBody>
          <a:bodyPr spcFirstLastPara="1" wrap="square" lIns="68575" tIns="68575" rIns="68575" bIns="68575" anchor="t" anchorCtr="0">
            <a:noAutofit/>
          </a:bodyPr>
          <a:lstStyle/>
          <a:p>
            <a:pPr marL="0" lvl="0" indent="0" algn="ctr" rtl="0">
              <a:lnSpc>
                <a:spcPct val="115000"/>
              </a:lnSpc>
              <a:spcBef>
                <a:spcPts val="900"/>
              </a:spcBef>
              <a:spcAft>
                <a:spcPts val="0"/>
              </a:spcAft>
              <a:buClr>
                <a:schemeClr val="dk1"/>
              </a:buClr>
              <a:buSzPts val="800"/>
              <a:buFont typeface="Arial"/>
              <a:buNone/>
            </a:pPr>
            <a:r>
              <a:rPr lang="en" sz="2300" b="1">
                <a:solidFill>
                  <a:schemeClr val="dk1"/>
                </a:solidFill>
                <a:latin typeface="Open Sans"/>
                <a:ea typeface="Open Sans"/>
                <a:cs typeface="Open Sans"/>
                <a:sym typeface="Open Sans"/>
              </a:rPr>
              <a:t>Pre-processing</a:t>
            </a:r>
            <a:endParaRPr sz="2300" b="1">
              <a:solidFill>
                <a:schemeClr val="dk1"/>
              </a:solidFill>
              <a:latin typeface="Open Sans"/>
              <a:ea typeface="Open Sans"/>
              <a:cs typeface="Open Sans"/>
              <a:sym typeface="Open Sans"/>
            </a:endParaRPr>
          </a:p>
          <a:p>
            <a:pPr marL="0" lvl="0" indent="0" algn="ctr" rtl="0">
              <a:lnSpc>
                <a:spcPct val="115000"/>
              </a:lnSpc>
              <a:spcBef>
                <a:spcPts val="900"/>
              </a:spcBef>
              <a:spcAft>
                <a:spcPts val="0"/>
              </a:spcAft>
              <a:buClr>
                <a:schemeClr val="dk1"/>
              </a:buClr>
              <a:buSzPts val="800"/>
              <a:buFont typeface="Arial"/>
              <a:buNone/>
            </a:pPr>
            <a:r>
              <a:rPr lang="en" sz="700" b="1">
                <a:solidFill>
                  <a:schemeClr val="dk1"/>
                </a:solidFill>
                <a:latin typeface="Open Sans"/>
                <a:ea typeface="Open Sans"/>
                <a:cs typeface="Open Sans"/>
                <a:sym typeface="Open Sans"/>
              </a:rPr>
              <a:t>images are anonymized and snipped from raw scans and sent to segmentation server</a:t>
            </a:r>
            <a:endParaRPr sz="700" b="1">
              <a:solidFill>
                <a:schemeClr val="dk1"/>
              </a:solidFill>
              <a:latin typeface="Open Sans"/>
              <a:ea typeface="Open Sans"/>
              <a:cs typeface="Open Sans"/>
              <a:sym typeface="Open Sans"/>
            </a:endParaRPr>
          </a:p>
          <a:p>
            <a:pPr marL="0" lvl="0" indent="0" algn="ctr" rtl="0">
              <a:spcBef>
                <a:spcPts val="900"/>
              </a:spcBef>
              <a:spcAft>
                <a:spcPts val="0"/>
              </a:spcAft>
              <a:buNone/>
            </a:pPr>
            <a:endParaRPr sz="1100" b="1">
              <a:solidFill>
                <a:schemeClr val="dk1"/>
              </a:solidFill>
            </a:endParaRPr>
          </a:p>
        </p:txBody>
      </p:sp>
      <p:sp>
        <p:nvSpPr>
          <p:cNvPr id="179" name="Google Shape;179;p29"/>
          <p:cNvSpPr txBox="1"/>
          <p:nvPr/>
        </p:nvSpPr>
        <p:spPr>
          <a:xfrm>
            <a:off x="3167275" y="821900"/>
            <a:ext cx="3732000" cy="1347900"/>
          </a:xfrm>
          <a:prstGeom prst="rect">
            <a:avLst/>
          </a:prstGeom>
          <a:noFill/>
          <a:ln>
            <a:noFill/>
          </a:ln>
          <a:effectLst>
            <a:outerShdw blurRad="57150" dist="19050" dir="5400000" algn="bl" rotWithShape="0">
              <a:srgbClr val="000000">
                <a:alpha val="50000"/>
              </a:srgbClr>
            </a:outerShdw>
          </a:effectLst>
        </p:spPr>
        <p:txBody>
          <a:bodyPr spcFirstLastPara="1" wrap="square" lIns="68575" tIns="68575" rIns="68575" bIns="68575" anchor="t" anchorCtr="0">
            <a:noAutofit/>
          </a:bodyPr>
          <a:lstStyle/>
          <a:p>
            <a:pPr marL="0" lvl="0" indent="0" algn="ctr" rtl="0">
              <a:lnSpc>
                <a:spcPct val="115000"/>
              </a:lnSpc>
              <a:spcBef>
                <a:spcPts val="900"/>
              </a:spcBef>
              <a:spcAft>
                <a:spcPts val="0"/>
              </a:spcAft>
              <a:buClr>
                <a:schemeClr val="dk1"/>
              </a:buClr>
              <a:buSzPts val="800"/>
              <a:buFont typeface="Arial"/>
              <a:buNone/>
            </a:pPr>
            <a:r>
              <a:rPr lang="en" sz="2000" b="1">
                <a:solidFill>
                  <a:schemeClr val="dk1"/>
                </a:solidFill>
                <a:latin typeface="Open Sans"/>
                <a:ea typeface="Open Sans"/>
                <a:cs typeface="Open Sans"/>
                <a:sym typeface="Open Sans"/>
              </a:rPr>
              <a:t>Automated Segmentation</a:t>
            </a:r>
            <a:endParaRPr sz="2000" b="1">
              <a:solidFill>
                <a:schemeClr val="dk1"/>
              </a:solidFill>
              <a:latin typeface="Open Sans"/>
              <a:ea typeface="Open Sans"/>
              <a:cs typeface="Open Sans"/>
              <a:sym typeface="Open Sans"/>
            </a:endParaRPr>
          </a:p>
          <a:p>
            <a:pPr marL="0" lvl="0" indent="0" algn="ctr" rtl="0">
              <a:lnSpc>
                <a:spcPct val="115000"/>
              </a:lnSpc>
              <a:spcBef>
                <a:spcPts val="900"/>
              </a:spcBef>
              <a:spcAft>
                <a:spcPts val="900"/>
              </a:spcAft>
              <a:buClr>
                <a:schemeClr val="dk1"/>
              </a:buClr>
              <a:buSzPts val="800"/>
              <a:buFont typeface="Arial"/>
              <a:buNone/>
            </a:pPr>
            <a:r>
              <a:rPr lang="en" sz="700" b="1">
                <a:solidFill>
                  <a:schemeClr val="dk1"/>
                </a:solidFill>
                <a:latin typeface="Open Sans"/>
                <a:ea typeface="Open Sans"/>
                <a:cs typeface="Open Sans"/>
                <a:sym typeface="Open Sans"/>
              </a:rPr>
              <a:t>The Detector models runs , preprocess the images and produced lab labeled maps of regions of interest</a:t>
            </a:r>
            <a:endParaRPr sz="1200" b="1">
              <a:solidFill>
                <a:schemeClr val="dk1"/>
              </a:solidFill>
            </a:endParaRPr>
          </a:p>
        </p:txBody>
      </p:sp>
      <p:sp>
        <p:nvSpPr>
          <p:cNvPr id="180" name="Google Shape;180;p29"/>
          <p:cNvSpPr txBox="1"/>
          <p:nvPr/>
        </p:nvSpPr>
        <p:spPr>
          <a:xfrm>
            <a:off x="4304800" y="2080991"/>
            <a:ext cx="3732000" cy="1347900"/>
          </a:xfrm>
          <a:prstGeom prst="rect">
            <a:avLst/>
          </a:prstGeom>
          <a:noFill/>
          <a:ln>
            <a:noFill/>
          </a:ln>
          <a:effectLst>
            <a:outerShdw blurRad="57150" dist="19050" dir="5400000" algn="bl" rotWithShape="0">
              <a:srgbClr val="000000">
                <a:alpha val="50000"/>
              </a:srgbClr>
            </a:outerShdw>
          </a:effectLst>
        </p:spPr>
        <p:txBody>
          <a:bodyPr spcFirstLastPara="1" wrap="square" lIns="68575" tIns="68575" rIns="68575" bIns="68575" anchor="t" anchorCtr="0">
            <a:noAutofit/>
          </a:bodyPr>
          <a:lstStyle/>
          <a:p>
            <a:pPr marL="0" lvl="0" indent="0" algn="ctr" rtl="0">
              <a:lnSpc>
                <a:spcPct val="115000"/>
              </a:lnSpc>
              <a:spcBef>
                <a:spcPts val="900"/>
              </a:spcBef>
              <a:spcAft>
                <a:spcPts val="0"/>
              </a:spcAft>
              <a:buClr>
                <a:schemeClr val="dk1"/>
              </a:buClr>
              <a:buSzPts val="800"/>
              <a:buFont typeface="Arial"/>
              <a:buNone/>
            </a:pPr>
            <a:r>
              <a:rPr lang="en" sz="2300" b="1">
                <a:solidFill>
                  <a:schemeClr val="dk1"/>
                </a:solidFill>
                <a:latin typeface="Open Sans"/>
                <a:ea typeface="Open Sans"/>
                <a:cs typeface="Open Sans"/>
                <a:sym typeface="Open Sans"/>
              </a:rPr>
              <a:t>Quality check</a:t>
            </a:r>
            <a:endParaRPr sz="2300" b="1">
              <a:solidFill>
                <a:schemeClr val="dk1"/>
              </a:solidFill>
              <a:latin typeface="Open Sans"/>
              <a:ea typeface="Open Sans"/>
              <a:cs typeface="Open Sans"/>
              <a:sym typeface="Open Sans"/>
            </a:endParaRPr>
          </a:p>
          <a:p>
            <a:pPr marL="0" lvl="0" indent="0" algn="ctr" rtl="0">
              <a:lnSpc>
                <a:spcPct val="115000"/>
              </a:lnSpc>
              <a:spcBef>
                <a:spcPts val="900"/>
              </a:spcBef>
              <a:spcAft>
                <a:spcPts val="900"/>
              </a:spcAft>
              <a:buClr>
                <a:schemeClr val="dk1"/>
              </a:buClr>
              <a:buSzPts val="800"/>
              <a:buFont typeface="Arial"/>
              <a:buNone/>
            </a:pPr>
            <a:r>
              <a:rPr lang="en" sz="700" b="1">
                <a:solidFill>
                  <a:schemeClr val="dk1"/>
                </a:solidFill>
                <a:latin typeface="Open Sans"/>
                <a:ea typeface="Open Sans"/>
                <a:cs typeface="Open Sans"/>
                <a:sym typeface="Open Sans"/>
              </a:rPr>
              <a:t>Second proctor model acts as checker for the scans and marks any labeled mask if the error threshold is too high for manual detection</a:t>
            </a:r>
            <a:endParaRPr sz="1200" b="1">
              <a:solidFill>
                <a:schemeClr val="dk1"/>
              </a:solidFill>
            </a:endParaRPr>
          </a:p>
        </p:txBody>
      </p:sp>
      <p:sp>
        <p:nvSpPr>
          <p:cNvPr id="181" name="Google Shape;181;p29"/>
          <p:cNvSpPr txBox="1"/>
          <p:nvPr/>
        </p:nvSpPr>
        <p:spPr>
          <a:xfrm>
            <a:off x="1921638" y="3456631"/>
            <a:ext cx="2696100" cy="1286400"/>
          </a:xfrm>
          <a:prstGeom prst="rect">
            <a:avLst/>
          </a:prstGeom>
          <a:noFill/>
          <a:ln>
            <a:noFill/>
          </a:ln>
          <a:effectLst>
            <a:outerShdw blurRad="57150" dist="19050" dir="5400000" algn="bl" rotWithShape="0">
              <a:srgbClr val="000000">
                <a:alpha val="50000"/>
              </a:srgbClr>
            </a:outerShdw>
          </a:effectLst>
        </p:spPr>
        <p:txBody>
          <a:bodyPr spcFirstLastPara="1" wrap="square" lIns="68575" tIns="68575" rIns="68575" bIns="68575" anchor="t" anchorCtr="0">
            <a:noAutofit/>
          </a:bodyPr>
          <a:lstStyle/>
          <a:p>
            <a:pPr marL="0" lvl="0" indent="0" algn="ctr" rtl="0">
              <a:lnSpc>
                <a:spcPct val="115000"/>
              </a:lnSpc>
              <a:spcBef>
                <a:spcPts val="900"/>
              </a:spcBef>
              <a:spcAft>
                <a:spcPts val="0"/>
              </a:spcAft>
              <a:buClr>
                <a:schemeClr val="dk1"/>
              </a:buClr>
              <a:buSzPts val="800"/>
              <a:buFont typeface="Arial"/>
              <a:buNone/>
            </a:pPr>
            <a:r>
              <a:rPr lang="en" sz="2300" b="1">
                <a:solidFill>
                  <a:schemeClr val="dk1"/>
                </a:solidFill>
                <a:latin typeface="Open Sans"/>
                <a:ea typeface="Open Sans"/>
                <a:cs typeface="Open Sans"/>
                <a:sym typeface="Open Sans"/>
              </a:rPr>
              <a:t>Radiologist review</a:t>
            </a:r>
            <a:endParaRPr sz="2300" b="1">
              <a:solidFill>
                <a:schemeClr val="dk1"/>
              </a:solidFill>
              <a:latin typeface="Open Sans"/>
              <a:ea typeface="Open Sans"/>
              <a:cs typeface="Open Sans"/>
              <a:sym typeface="Open Sans"/>
            </a:endParaRPr>
          </a:p>
          <a:p>
            <a:pPr marL="0" lvl="0" indent="0" algn="ctr" rtl="0">
              <a:lnSpc>
                <a:spcPct val="115000"/>
              </a:lnSpc>
              <a:spcBef>
                <a:spcPts val="900"/>
              </a:spcBef>
              <a:spcAft>
                <a:spcPts val="0"/>
              </a:spcAft>
              <a:buClr>
                <a:schemeClr val="dk1"/>
              </a:buClr>
              <a:buSzPts val="800"/>
              <a:buFont typeface="Arial"/>
              <a:buNone/>
            </a:pPr>
            <a:r>
              <a:rPr lang="en" sz="700" b="1">
                <a:solidFill>
                  <a:schemeClr val="dk1"/>
                </a:solidFill>
                <a:latin typeface="Open Sans"/>
                <a:ea typeface="Open Sans"/>
                <a:cs typeface="Open Sans"/>
                <a:sym typeface="Open Sans"/>
              </a:rPr>
              <a:t>if a label mask is identified it is sent (either via email or employee inbox) to qualified doctor in the field</a:t>
            </a:r>
            <a:endParaRPr sz="700" b="1">
              <a:solidFill>
                <a:schemeClr val="dk1"/>
              </a:solidFill>
              <a:latin typeface="Open Sans"/>
              <a:ea typeface="Open Sans"/>
              <a:cs typeface="Open Sans"/>
              <a:sym typeface="Open Sans"/>
            </a:endParaRPr>
          </a:p>
          <a:p>
            <a:pPr marL="0" lvl="0" indent="0" algn="ctr" rtl="0">
              <a:spcBef>
                <a:spcPts val="900"/>
              </a:spcBef>
              <a:spcAft>
                <a:spcPts val="0"/>
              </a:spcAft>
              <a:buNone/>
            </a:pPr>
            <a:endParaRPr sz="1100" b="1">
              <a:solidFill>
                <a:schemeClr val="dk1"/>
              </a:solidFill>
            </a:endParaRPr>
          </a:p>
        </p:txBody>
      </p:sp>
      <p:sp>
        <p:nvSpPr>
          <p:cNvPr id="182" name="Google Shape;182;p29"/>
          <p:cNvSpPr txBox="1"/>
          <p:nvPr/>
        </p:nvSpPr>
        <p:spPr>
          <a:xfrm>
            <a:off x="5519275" y="3535588"/>
            <a:ext cx="2696100" cy="1286400"/>
          </a:xfrm>
          <a:prstGeom prst="rect">
            <a:avLst/>
          </a:prstGeom>
          <a:noFill/>
          <a:ln>
            <a:noFill/>
          </a:ln>
          <a:effectLst>
            <a:outerShdw blurRad="57150" dist="19050" dir="5400000" algn="bl" rotWithShape="0">
              <a:srgbClr val="000000">
                <a:alpha val="50000"/>
              </a:srgbClr>
            </a:outerShdw>
          </a:effectLst>
        </p:spPr>
        <p:txBody>
          <a:bodyPr spcFirstLastPara="1" wrap="square" lIns="68575" tIns="68575" rIns="68575" bIns="68575" anchor="t" anchorCtr="0">
            <a:noAutofit/>
          </a:bodyPr>
          <a:lstStyle/>
          <a:p>
            <a:pPr marL="0" lvl="0" indent="0" algn="ctr" rtl="0">
              <a:lnSpc>
                <a:spcPct val="115000"/>
              </a:lnSpc>
              <a:spcBef>
                <a:spcPts val="900"/>
              </a:spcBef>
              <a:spcAft>
                <a:spcPts val="0"/>
              </a:spcAft>
              <a:buClr>
                <a:schemeClr val="dk1"/>
              </a:buClr>
              <a:buSzPts val="800"/>
              <a:buFont typeface="Arial"/>
              <a:buNone/>
            </a:pPr>
            <a:r>
              <a:rPr lang="en" sz="2300" b="1">
                <a:solidFill>
                  <a:schemeClr val="dk1"/>
                </a:solidFill>
                <a:latin typeface="Open Sans"/>
                <a:ea typeface="Open Sans"/>
                <a:cs typeface="Open Sans"/>
                <a:sym typeface="Open Sans"/>
              </a:rPr>
              <a:t>Reporting and integration</a:t>
            </a:r>
            <a:endParaRPr sz="2300" b="1">
              <a:solidFill>
                <a:schemeClr val="dk1"/>
              </a:solidFill>
              <a:latin typeface="Open Sans"/>
              <a:ea typeface="Open Sans"/>
              <a:cs typeface="Open Sans"/>
              <a:sym typeface="Open Sans"/>
            </a:endParaRPr>
          </a:p>
          <a:p>
            <a:pPr marL="0" lvl="0" indent="0" algn="ctr" rtl="0">
              <a:lnSpc>
                <a:spcPct val="115000"/>
              </a:lnSpc>
              <a:spcBef>
                <a:spcPts val="900"/>
              </a:spcBef>
              <a:spcAft>
                <a:spcPts val="0"/>
              </a:spcAft>
              <a:buClr>
                <a:schemeClr val="dk1"/>
              </a:buClr>
              <a:buSzPts val="800"/>
              <a:buFont typeface="Arial"/>
              <a:buNone/>
            </a:pPr>
            <a:r>
              <a:rPr lang="en" sz="700" b="1">
                <a:solidFill>
                  <a:schemeClr val="dk1"/>
                </a:solidFill>
                <a:latin typeface="Open Sans"/>
                <a:ea typeface="Open Sans"/>
                <a:cs typeface="Open Sans"/>
                <a:sym typeface="Open Sans"/>
              </a:rPr>
              <a:t>segmentation results after doctor approval is embedded in a report issued by the resident doctor</a:t>
            </a:r>
            <a:endParaRPr sz="700" b="1">
              <a:solidFill>
                <a:schemeClr val="dk1"/>
              </a:solidFill>
              <a:latin typeface="Open Sans"/>
              <a:ea typeface="Open Sans"/>
              <a:cs typeface="Open Sans"/>
              <a:sym typeface="Open Sans"/>
            </a:endParaRPr>
          </a:p>
          <a:p>
            <a:pPr marL="0" lvl="0" indent="0" algn="ctr" rtl="0">
              <a:spcBef>
                <a:spcPts val="900"/>
              </a:spcBef>
              <a:spcAft>
                <a:spcPts val="0"/>
              </a:spcAft>
              <a:buNone/>
            </a:pPr>
            <a:endParaRPr sz="1100" b="1">
              <a:solidFill>
                <a:schemeClr val="dk1"/>
              </a:solidFill>
            </a:endParaRPr>
          </a:p>
        </p:txBody>
      </p:sp>
      <p:cxnSp>
        <p:nvCxnSpPr>
          <p:cNvPr id="183" name="Google Shape;183;p29"/>
          <p:cNvCxnSpPr/>
          <p:nvPr/>
        </p:nvCxnSpPr>
        <p:spPr>
          <a:xfrm>
            <a:off x="1725850" y="1898788"/>
            <a:ext cx="371100" cy="348300"/>
          </a:xfrm>
          <a:prstGeom prst="straightConnector1">
            <a:avLst/>
          </a:prstGeom>
          <a:noFill/>
          <a:ln w="9525" cap="flat" cmpd="sng">
            <a:solidFill>
              <a:schemeClr val="dk1"/>
            </a:solidFill>
            <a:prstDash val="solid"/>
            <a:round/>
            <a:headEnd type="none" w="med" len="med"/>
            <a:tailEnd type="triangle" w="med" len="med"/>
          </a:ln>
          <a:effectLst>
            <a:outerShdw blurRad="57150" dist="76200" dir="5400000" algn="bl" rotWithShape="0">
              <a:srgbClr val="000000">
                <a:alpha val="83000"/>
              </a:srgbClr>
            </a:outerShdw>
          </a:effectLst>
        </p:spPr>
      </p:cxnSp>
      <p:cxnSp>
        <p:nvCxnSpPr>
          <p:cNvPr id="184" name="Google Shape;184;p29"/>
          <p:cNvCxnSpPr/>
          <p:nvPr/>
        </p:nvCxnSpPr>
        <p:spPr>
          <a:xfrm rot="10800000" flipH="1">
            <a:off x="3042380" y="1617125"/>
            <a:ext cx="914400" cy="630000"/>
          </a:xfrm>
          <a:prstGeom prst="straightConnector1">
            <a:avLst/>
          </a:prstGeom>
          <a:noFill/>
          <a:ln w="9525" cap="flat" cmpd="sng">
            <a:solidFill>
              <a:schemeClr val="dk1"/>
            </a:solidFill>
            <a:prstDash val="solid"/>
            <a:round/>
            <a:headEnd type="none" w="med" len="med"/>
            <a:tailEnd type="triangle" w="med" len="med"/>
          </a:ln>
          <a:effectLst>
            <a:outerShdw blurRad="57150" dist="76200" dir="5400000" algn="bl" rotWithShape="0">
              <a:srgbClr val="000000">
                <a:alpha val="83000"/>
              </a:srgbClr>
            </a:outerShdw>
          </a:effectLst>
        </p:spPr>
      </p:cxnSp>
      <p:cxnSp>
        <p:nvCxnSpPr>
          <p:cNvPr id="185" name="Google Shape;185;p29"/>
          <p:cNvCxnSpPr/>
          <p:nvPr/>
        </p:nvCxnSpPr>
        <p:spPr>
          <a:xfrm>
            <a:off x="5757644" y="1510644"/>
            <a:ext cx="170400" cy="563100"/>
          </a:xfrm>
          <a:prstGeom prst="straightConnector1">
            <a:avLst/>
          </a:prstGeom>
          <a:noFill/>
          <a:ln w="9525" cap="flat" cmpd="sng">
            <a:solidFill>
              <a:schemeClr val="dk1"/>
            </a:solidFill>
            <a:prstDash val="solid"/>
            <a:round/>
            <a:headEnd type="none" w="med" len="med"/>
            <a:tailEnd type="triangle" w="med" len="med"/>
          </a:ln>
          <a:effectLst>
            <a:outerShdw blurRad="57150" dist="76200" dir="5400000" algn="bl" rotWithShape="0">
              <a:srgbClr val="000000">
                <a:alpha val="83000"/>
              </a:srgbClr>
            </a:outerShdw>
          </a:effectLst>
        </p:spPr>
      </p:cxnSp>
      <p:cxnSp>
        <p:nvCxnSpPr>
          <p:cNvPr id="186" name="Google Shape;186;p29"/>
          <p:cNvCxnSpPr/>
          <p:nvPr/>
        </p:nvCxnSpPr>
        <p:spPr>
          <a:xfrm flipH="1">
            <a:off x="3956781" y="2797531"/>
            <a:ext cx="896400" cy="607800"/>
          </a:xfrm>
          <a:prstGeom prst="straightConnector1">
            <a:avLst/>
          </a:prstGeom>
          <a:noFill/>
          <a:ln w="9525" cap="flat" cmpd="sng">
            <a:solidFill>
              <a:schemeClr val="dk1"/>
            </a:solidFill>
            <a:prstDash val="solid"/>
            <a:round/>
            <a:headEnd type="none" w="med" len="med"/>
            <a:tailEnd type="triangle" w="med" len="med"/>
          </a:ln>
          <a:effectLst>
            <a:outerShdw blurRad="57150" dist="76200" dir="5400000" algn="bl" rotWithShape="0">
              <a:srgbClr val="000000">
                <a:alpha val="83000"/>
              </a:srgbClr>
            </a:outerShdw>
          </a:effectLst>
        </p:spPr>
      </p:cxnSp>
      <p:cxnSp>
        <p:nvCxnSpPr>
          <p:cNvPr id="187" name="Google Shape;187;p29"/>
          <p:cNvCxnSpPr/>
          <p:nvPr/>
        </p:nvCxnSpPr>
        <p:spPr>
          <a:xfrm rot="10800000" flipH="1">
            <a:off x="4282788" y="4033288"/>
            <a:ext cx="1422900" cy="74100"/>
          </a:xfrm>
          <a:prstGeom prst="straightConnector1">
            <a:avLst/>
          </a:prstGeom>
          <a:noFill/>
          <a:ln w="9525" cap="flat" cmpd="sng">
            <a:solidFill>
              <a:schemeClr val="dk1"/>
            </a:solidFill>
            <a:prstDash val="solid"/>
            <a:round/>
            <a:headEnd type="none" w="med" len="med"/>
            <a:tailEnd type="triangle" w="med" len="med"/>
          </a:ln>
          <a:effectLst>
            <a:outerShdw blurRad="57150" dist="76200" dir="5400000" algn="bl" rotWithShape="0">
              <a:srgbClr val="000000">
                <a:alpha val="83000"/>
              </a:srgbClr>
            </a:outerShdw>
          </a:effectLst>
        </p:spPr>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30"/>
          <p:cNvSpPr txBox="1">
            <a:spLocks noGrp="1"/>
          </p:cNvSpPr>
          <p:nvPr>
            <p:ph type="title"/>
          </p:nvPr>
        </p:nvSpPr>
        <p:spPr>
          <a:xfrm>
            <a:off x="477150" y="380875"/>
            <a:ext cx="8189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a:t>DATA COLLECTION &amp; PREPROCESSING</a:t>
            </a:r>
            <a:endParaRPr sz="3000"/>
          </a:p>
        </p:txBody>
      </p:sp>
      <p:sp>
        <p:nvSpPr>
          <p:cNvPr id="193" name="Google Shape;193;p30"/>
          <p:cNvSpPr txBox="1">
            <a:spLocks noGrp="1"/>
          </p:cNvSpPr>
          <p:nvPr>
            <p:ph type="body" idx="1"/>
          </p:nvPr>
        </p:nvSpPr>
        <p:spPr>
          <a:xfrm>
            <a:off x="720000" y="1066075"/>
            <a:ext cx="7704000" cy="38250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400">
                <a:latin typeface="Arial"/>
                <a:ea typeface="Arial"/>
                <a:cs typeface="Arial"/>
                <a:sym typeface="Arial"/>
              </a:rPr>
              <a:t>Our preprocessing pipeline involved several crucial steps to ensure high-quality, well-structured data for training and evaluation:</a:t>
            </a:r>
            <a:endParaRPr sz="1400">
              <a:latin typeface="Arial"/>
              <a:ea typeface="Arial"/>
              <a:cs typeface="Arial"/>
              <a:sym typeface="Arial"/>
            </a:endParaRPr>
          </a:p>
          <a:p>
            <a:pPr marL="0" lvl="0" indent="0" algn="l" rtl="0">
              <a:lnSpc>
                <a:spcPct val="115000"/>
              </a:lnSpc>
              <a:spcBef>
                <a:spcPts val="0"/>
              </a:spcBef>
              <a:spcAft>
                <a:spcPts val="0"/>
              </a:spcAft>
              <a:buNone/>
            </a:pPr>
            <a:endParaRPr sz="1400">
              <a:latin typeface="Arial"/>
              <a:ea typeface="Arial"/>
              <a:cs typeface="Arial"/>
              <a:sym typeface="Arial"/>
            </a:endParaRPr>
          </a:p>
          <a:p>
            <a:pPr marL="0" lvl="0" indent="0" algn="l" rtl="0">
              <a:lnSpc>
                <a:spcPct val="115000"/>
              </a:lnSpc>
              <a:spcBef>
                <a:spcPts val="0"/>
              </a:spcBef>
              <a:spcAft>
                <a:spcPts val="0"/>
              </a:spcAft>
              <a:buNone/>
            </a:pPr>
            <a:r>
              <a:rPr lang="en" sz="1400">
                <a:latin typeface="Arial"/>
                <a:ea typeface="Arial"/>
                <a:cs typeface="Arial"/>
                <a:sym typeface="Arial"/>
              </a:rPr>
              <a:t>•Image Sources:</a:t>
            </a:r>
            <a:endParaRPr sz="1400">
              <a:latin typeface="Arial"/>
              <a:ea typeface="Arial"/>
              <a:cs typeface="Arial"/>
              <a:sym typeface="Arial"/>
            </a:endParaRPr>
          </a:p>
          <a:p>
            <a:pPr marL="0" lvl="0" indent="0" algn="l" rtl="0">
              <a:lnSpc>
                <a:spcPct val="115000"/>
              </a:lnSpc>
              <a:spcBef>
                <a:spcPts val="0"/>
              </a:spcBef>
              <a:spcAft>
                <a:spcPts val="0"/>
              </a:spcAft>
              <a:buNone/>
            </a:pPr>
            <a:r>
              <a:rPr lang="en" sz="1400">
                <a:latin typeface="Arial"/>
                <a:ea typeface="Arial"/>
                <a:cs typeface="Arial"/>
                <a:sym typeface="Arial"/>
              </a:rPr>
              <a:t>We collected brain MRI images from publicly available datasets on Roboflow and Kaggle, focusing on abnormalities such as tumors and dementia-related conditions.</a:t>
            </a:r>
            <a:endParaRPr sz="1400">
              <a:latin typeface="Arial"/>
              <a:ea typeface="Arial"/>
              <a:cs typeface="Arial"/>
              <a:sym typeface="Arial"/>
            </a:endParaRPr>
          </a:p>
          <a:p>
            <a:pPr marL="0" lvl="0" indent="0" algn="l" rtl="0">
              <a:lnSpc>
                <a:spcPct val="115000"/>
              </a:lnSpc>
              <a:spcBef>
                <a:spcPts val="0"/>
              </a:spcBef>
              <a:spcAft>
                <a:spcPts val="0"/>
              </a:spcAft>
              <a:buNone/>
            </a:pPr>
            <a:endParaRPr sz="1400">
              <a:latin typeface="Arial"/>
              <a:ea typeface="Arial"/>
              <a:cs typeface="Arial"/>
              <a:sym typeface="Arial"/>
            </a:endParaRPr>
          </a:p>
          <a:p>
            <a:pPr marL="0" lvl="0" indent="0" algn="l" rtl="0">
              <a:lnSpc>
                <a:spcPct val="115000"/>
              </a:lnSpc>
              <a:spcBef>
                <a:spcPts val="0"/>
              </a:spcBef>
              <a:spcAft>
                <a:spcPts val="0"/>
              </a:spcAft>
              <a:buNone/>
            </a:pPr>
            <a:r>
              <a:rPr lang="en" sz="1400">
                <a:latin typeface="Arial"/>
                <a:ea typeface="Arial"/>
                <a:cs typeface="Arial"/>
                <a:sym typeface="Arial"/>
              </a:rPr>
              <a:t>•Annotation Remapping:</a:t>
            </a:r>
            <a:endParaRPr sz="1400">
              <a:latin typeface="Arial"/>
              <a:ea typeface="Arial"/>
              <a:cs typeface="Arial"/>
              <a:sym typeface="Arial"/>
            </a:endParaRPr>
          </a:p>
          <a:p>
            <a:pPr marL="0" lvl="0" indent="0" algn="l" rtl="0">
              <a:lnSpc>
                <a:spcPct val="115000"/>
              </a:lnSpc>
              <a:spcBef>
                <a:spcPts val="0"/>
              </a:spcBef>
              <a:spcAft>
                <a:spcPts val="0"/>
              </a:spcAft>
              <a:buNone/>
            </a:pPr>
            <a:r>
              <a:rPr lang="en" sz="1400">
                <a:latin typeface="Arial"/>
                <a:ea typeface="Arial"/>
                <a:cs typeface="Arial"/>
                <a:sym typeface="Arial"/>
              </a:rPr>
              <a:t>Initially, image annotations were in YOLOv8 format, which we remapped to COCO format (tried MASK- R CNN but too many support constraints), and then finally converted into TIFF-based segmentation labels compatible with our image-mask pair training pipeline.</a:t>
            </a:r>
            <a:endParaRPr sz="1400">
              <a:latin typeface="Arial"/>
              <a:ea typeface="Arial"/>
              <a:cs typeface="Arial"/>
              <a:sym typeface="Arial"/>
            </a:endParaRPr>
          </a:p>
          <a:p>
            <a:pPr marL="0" lvl="0" indent="0" algn="l" rtl="0">
              <a:lnSpc>
                <a:spcPct val="115000"/>
              </a:lnSpc>
              <a:spcBef>
                <a:spcPts val="0"/>
              </a:spcBef>
              <a:spcAft>
                <a:spcPts val="0"/>
              </a:spcAft>
              <a:buNone/>
            </a:pPr>
            <a:endParaRPr sz="1400">
              <a:latin typeface="Arial"/>
              <a:ea typeface="Arial"/>
              <a:cs typeface="Arial"/>
              <a:sym typeface="Arial"/>
            </a:endParaRPr>
          </a:p>
          <a:p>
            <a:pPr marL="0" lvl="0" indent="0" algn="l" rtl="0">
              <a:lnSpc>
                <a:spcPct val="115000"/>
              </a:lnSpc>
              <a:spcBef>
                <a:spcPts val="0"/>
              </a:spcBef>
              <a:spcAft>
                <a:spcPts val="0"/>
              </a:spcAft>
              <a:buNone/>
            </a:pPr>
            <a:r>
              <a:rPr lang="en" sz="1400">
                <a:latin typeface="Arial"/>
                <a:ea typeface="Arial"/>
                <a:cs typeface="Arial"/>
                <a:sym typeface="Arial"/>
              </a:rPr>
              <a:t>•Final Dataset Distribution:</a:t>
            </a:r>
            <a:endParaRPr sz="1400">
              <a:latin typeface="Arial"/>
              <a:ea typeface="Arial"/>
              <a:cs typeface="Arial"/>
              <a:sym typeface="Arial"/>
            </a:endParaRPr>
          </a:p>
          <a:p>
            <a:pPr marL="0" lvl="0" indent="0" algn="l" rtl="0">
              <a:lnSpc>
                <a:spcPct val="115000"/>
              </a:lnSpc>
              <a:spcBef>
                <a:spcPts val="0"/>
              </a:spcBef>
              <a:spcAft>
                <a:spcPts val="0"/>
              </a:spcAft>
              <a:buNone/>
            </a:pPr>
            <a:r>
              <a:rPr lang="en" sz="1400">
                <a:latin typeface="Arial"/>
                <a:ea typeface="Arial"/>
                <a:cs typeface="Arial"/>
                <a:sym typeface="Arial"/>
              </a:rPr>
              <a:t>Tumor categories (1,2,3) had approximately 800 images each</a:t>
            </a:r>
            <a:endParaRPr sz="1400">
              <a:latin typeface="Arial"/>
              <a:ea typeface="Arial"/>
              <a:cs typeface="Arial"/>
              <a:sym typeface="Arial"/>
            </a:endParaRPr>
          </a:p>
          <a:p>
            <a:pPr marL="0" lvl="0" indent="0" algn="l" rtl="0">
              <a:lnSpc>
                <a:spcPct val="115000"/>
              </a:lnSpc>
              <a:spcBef>
                <a:spcPts val="0"/>
              </a:spcBef>
              <a:spcAft>
                <a:spcPts val="0"/>
              </a:spcAft>
              <a:buNone/>
            </a:pPr>
            <a:r>
              <a:rPr lang="en" sz="1400">
                <a:latin typeface="Arial"/>
                <a:ea typeface="Arial"/>
                <a:cs typeface="Arial"/>
                <a:sym typeface="Arial"/>
              </a:rPr>
              <a:t>Dementia category (4) had approximately 1000 images</a:t>
            </a:r>
            <a:endParaRPr sz="1400">
              <a:latin typeface="Arial"/>
              <a:ea typeface="Arial"/>
              <a:cs typeface="Arial"/>
              <a:sym typeface="Arial"/>
            </a:endParaRPr>
          </a:p>
          <a:p>
            <a:pPr marL="0" lvl="0" indent="0" algn="l" rtl="0">
              <a:spcBef>
                <a:spcPts val="0"/>
              </a:spcBef>
              <a:spcAft>
                <a:spcPts val="0"/>
              </a:spcAft>
              <a:buNone/>
            </a:pPr>
            <a:endParaRPr sz="1300" b="1">
              <a:latin typeface="Arial"/>
              <a:ea typeface="Arial"/>
              <a:cs typeface="Arial"/>
              <a:sym typeface="Aria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31"/>
          <p:cNvSpPr txBox="1">
            <a:spLocks noGrp="1"/>
          </p:cNvSpPr>
          <p:nvPr>
            <p:ph type="title"/>
          </p:nvPr>
        </p:nvSpPr>
        <p:spPr>
          <a:xfrm>
            <a:off x="2222364" y="231188"/>
            <a:ext cx="4699271" cy="789000"/>
          </a:xfrm>
          <a:prstGeom prst="rect">
            <a:avLst/>
          </a:prstGeom>
        </p:spPr>
        <p:txBody>
          <a:bodyPr spcFirstLastPara="1" wrap="square" lIns="91425" tIns="91425" rIns="91425" bIns="91425" anchor="t" anchorCtr="0">
            <a:noAutofit/>
          </a:bodyPr>
          <a:lstStyle/>
          <a:p>
            <a:pPr marL="0" lvl="0" indent="0" algn="l" rtl="0">
              <a:lnSpc>
                <a:spcPct val="115000"/>
              </a:lnSpc>
              <a:spcBef>
                <a:spcPts val="1800"/>
              </a:spcBef>
              <a:spcAft>
                <a:spcPts val="0"/>
              </a:spcAft>
              <a:buNone/>
            </a:pPr>
            <a:r>
              <a:rPr lang="en" dirty="0"/>
              <a:t>CNN #1 – Baseline U-Net</a:t>
            </a:r>
            <a:endParaRPr dirty="0"/>
          </a:p>
          <a:p>
            <a:pPr marL="0" lvl="0" indent="0" algn="l" rtl="0">
              <a:spcBef>
                <a:spcPts val="400"/>
              </a:spcBef>
              <a:spcAft>
                <a:spcPts val="0"/>
              </a:spcAft>
              <a:buNone/>
            </a:pPr>
            <a:endParaRPr dirty="0"/>
          </a:p>
        </p:txBody>
      </p:sp>
      <p:sp>
        <p:nvSpPr>
          <p:cNvPr id="199" name="Google Shape;199;p31"/>
          <p:cNvSpPr txBox="1">
            <a:spLocks noGrp="1"/>
          </p:cNvSpPr>
          <p:nvPr>
            <p:ph type="body" idx="1"/>
          </p:nvPr>
        </p:nvSpPr>
        <p:spPr>
          <a:xfrm>
            <a:off x="0" y="1138224"/>
            <a:ext cx="5199600" cy="3636975"/>
          </a:xfrm>
          <a:prstGeom prst="rect">
            <a:avLst/>
          </a:prstGeom>
        </p:spPr>
        <p:txBody>
          <a:bodyPr spcFirstLastPara="1" wrap="square" lIns="91425" tIns="91425" rIns="91425" bIns="91425" anchor="t" anchorCtr="0">
            <a:noAutofit/>
          </a:bodyPr>
          <a:lstStyle/>
          <a:p>
            <a:pPr marL="0" lvl="0" indent="0" algn="l" rtl="0">
              <a:lnSpc>
                <a:spcPct val="100000"/>
              </a:lnSpc>
              <a:spcBef>
                <a:spcPts val="1200"/>
              </a:spcBef>
              <a:spcAft>
                <a:spcPts val="0"/>
              </a:spcAft>
              <a:buNone/>
            </a:pPr>
            <a:r>
              <a:rPr lang="en" b="1" dirty="0">
                <a:latin typeface="Arial"/>
                <a:ea typeface="Arial"/>
                <a:cs typeface="Arial"/>
                <a:sym typeface="Arial"/>
              </a:rPr>
              <a:t>           Key Characteristics:</a:t>
            </a:r>
            <a:endParaRPr b="1" dirty="0">
              <a:latin typeface="Arial"/>
              <a:ea typeface="Arial"/>
              <a:cs typeface="Arial"/>
              <a:sym typeface="Arial"/>
            </a:endParaRPr>
          </a:p>
          <a:p>
            <a:pPr marL="457200" lvl="0" indent="-304800" algn="l" rtl="0">
              <a:lnSpc>
                <a:spcPct val="100000"/>
              </a:lnSpc>
              <a:spcBef>
                <a:spcPts val="1200"/>
              </a:spcBef>
              <a:spcAft>
                <a:spcPts val="0"/>
              </a:spcAft>
              <a:buClr>
                <a:schemeClr val="dk1"/>
              </a:buClr>
              <a:buSzPts val="1200"/>
              <a:buFont typeface="Arial"/>
              <a:buChar char="●"/>
            </a:pPr>
            <a:r>
              <a:rPr lang="en" b="1" dirty="0">
                <a:latin typeface="Arial"/>
                <a:ea typeface="Arial"/>
                <a:cs typeface="Arial"/>
                <a:sym typeface="Arial"/>
              </a:rPr>
              <a:t>Classic Encoder–Decoder:</a:t>
            </a:r>
            <a:r>
              <a:rPr lang="en" dirty="0">
                <a:latin typeface="Arial"/>
                <a:ea typeface="Arial"/>
                <a:cs typeface="Arial"/>
                <a:sym typeface="Arial"/>
              </a:rPr>
              <a:t> 4 down-sampling + 4 up-sampling layers, skip connections for spatial detail.</a:t>
            </a:r>
            <a:br>
              <a:rPr lang="en" dirty="0">
                <a:latin typeface="Arial"/>
                <a:ea typeface="Arial"/>
                <a:cs typeface="Arial"/>
                <a:sym typeface="Arial"/>
              </a:rPr>
            </a:br>
            <a:endParaRPr dirty="0">
              <a:latin typeface="Arial"/>
              <a:ea typeface="Arial"/>
              <a:cs typeface="Arial"/>
              <a:sym typeface="Arial"/>
            </a:endParaRPr>
          </a:p>
          <a:p>
            <a:pPr marL="457200" lvl="0" indent="-304800" algn="l" rtl="0">
              <a:lnSpc>
                <a:spcPct val="100000"/>
              </a:lnSpc>
              <a:spcBef>
                <a:spcPts val="0"/>
              </a:spcBef>
              <a:spcAft>
                <a:spcPts val="0"/>
              </a:spcAft>
              <a:buClr>
                <a:schemeClr val="dk1"/>
              </a:buClr>
              <a:buSzPts val="1200"/>
              <a:buFont typeface="Arial"/>
              <a:buChar char="●"/>
            </a:pPr>
            <a:r>
              <a:rPr lang="en" b="1" dirty="0">
                <a:latin typeface="Arial"/>
                <a:ea typeface="Arial"/>
                <a:cs typeface="Arial"/>
                <a:sym typeface="Arial"/>
              </a:rPr>
              <a:t>Training from Scratch:</a:t>
            </a:r>
            <a:r>
              <a:rPr lang="en" dirty="0">
                <a:latin typeface="Arial"/>
                <a:ea typeface="Arial"/>
                <a:cs typeface="Arial"/>
                <a:sym typeface="Arial"/>
              </a:rPr>
              <a:t> No pretrained weights—learns all feature filters directly on MRI data.</a:t>
            </a:r>
            <a:br>
              <a:rPr lang="en" dirty="0">
                <a:latin typeface="Arial"/>
                <a:ea typeface="Arial"/>
                <a:cs typeface="Arial"/>
                <a:sym typeface="Arial"/>
              </a:rPr>
            </a:br>
            <a:endParaRPr dirty="0">
              <a:latin typeface="Arial"/>
              <a:ea typeface="Arial"/>
              <a:cs typeface="Arial"/>
              <a:sym typeface="Arial"/>
            </a:endParaRPr>
          </a:p>
          <a:p>
            <a:pPr marL="457200" lvl="0" indent="-304800" algn="l" rtl="0">
              <a:lnSpc>
                <a:spcPct val="100000"/>
              </a:lnSpc>
              <a:spcBef>
                <a:spcPts val="0"/>
              </a:spcBef>
              <a:spcAft>
                <a:spcPts val="0"/>
              </a:spcAft>
              <a:buClr>
                <a:schemeClr val="dk1"/>
              </a:buClr>
              <a:buSzPts val="1200"/>
              <a:buFont typeface="Arial"/>
              <a:buChar char="●"/>
            </a:pPr>
            <a:r>
              <a:rPr lang="en" b="1" dirty="0">
                <a:latin typeface="Arial"/>
                <a:ea typeface="Arial"/>
                <a:cs typeface="Arial"/>
                <a:sym typeface="Arial"/>
              </a:rPr>
              <a:t>Lightweight Architecture:</a:t>
            </a:r>
            <a:r>
              <a:rPr lang="en" dirty="0">
                <a:latin typeface="Arial"/>
                <a:ea typeface="Arial"/>
                <a:cs typeface="Arial"/>
                <a:sym typeface="Arial"/>
              </a:rPr>
              <a:t> ~7M parameters, enabling fast iteration on smaller GPUs.</a:t>
            </a:r>
            <a:br>
              <a:rPr lang="en" dirty="0">
                <a:latin typeface="Arial"/>
                <a:ea typeface="Arial"/>
                <a:cs typeface="Arial"/>
                <a:sym typeface="Arial"/>
              </a:rPr>
            </a:br>
            <a:endParaRPr dirty="0">
              <a:latin typeface="Arial"/>
              <a:ea typeface="Arial"/>
              <a:cs typeface="Arial"/>
              <a:sym typeface="Arial"/>
            </a:endParaRPr>
          </a:p>
          <a:p>
            <a:pPr marL="457200" lvl="0" indent="-304800" algn="l" rtl="0">
              <a:lnSpc>
                <a:spcPct val="100000"/>
              </a:lnSpc>
              <a:spcBef>
                <a:spcPts val="0"/>
              </a:spcBef>
              <a:spcAft>
                <a:spcPts val="0"/>
              </a:spcAft>
              <a:buClr>
                <a:schemeClr val="dk1"/>
              </a:buClr>
              <a:buSzPts val="1200"/>
              <a:buFont typeface="Arial"/>
              <a:buChar char="●"/>
            </a:pPr>
            <a:r>
              <a:rPr lang="en" b="1" dirty="0">
                <a:latin typeface="Arial"/>
                <a:ea typeface="Arial"/>
                <a:cs typeface="Arial"/>
                <a:sym typeface="Arial"/>
              </a:rPr>
              <a:t>Loss &amp; Metrics:</a:t>
            </a:r>
            <a:r>
              <a:rPr lang="en" dirty="0">
                <a:latin typeface="Arial"/>
                <a:ea typeface="Arial"/>
                <a:cs typeface="Arial"/>
                <a:sym typeface="Arial"/>
              </a:rPr>
              <a:t> Trained with Dice Loss + Categorical Cross-Entropy; monitored Dice Coefficient on validation.</a:t>
            </a:r>
            <a:br>
              <a:rPr lang="en" dirty="0">
                <a:latin typeface="Arial"/>
                <a:ea typeface="Arial"/>
                <a:cs typeface="Arial"/>
                <a:sym typeface="Arial"/>
              </a:rPr>
            </a:br>
            <a:endParaRPr dirty="0">
              <a:latin typeface="Arial"/>
              <a:ea typeface="Arial"/>
              <a:cs typeface="Arial"/>
              <a:sym typeface="Arial"/>
            </a:endParaRPr>
          </a:p>
          <a:p>
            <a:pPr marL="457200" lvl="0" indent="-304800" algn="l" rtl="0">
              <a:lnSpc>
                <a:spcPct val="100000"/>
              </a:lnSpc>
              <a:spcBef>
                <a:spcPts val="0"/>
              </a:spcBef>
              <a:spcAft>
                <a:spcPts val="0"/>
              </a:spcAft>
              <a:buClr>
                <a:schemeClr val="dk1"/>
              </a:buClr>
              <a:buSzPts val="1200"/>
              <a:buFont typeface="Arial"/>
              <a:buChar char="●"/>
            </a:pPr>
            <a:r>
              <a:rPr lang="en" b="1" dirty="0">
                <a:latin typeface="Arial"/>
                <a:ea typeface="Arial"/>
                <a:cs typeface="Arial"/>
                <a:sym typeface="Arial"/>
              </a:rPr>
              <a:t>Role in Ensemble:</a:t>
            </a:r>
            <a:r>
              <a:rPr lang="en" dirty="0">
                <a:latin typeface="Arial"/>
                <a:ea typeface="Arial"/>
                <a:cs typeface="Arial"/>
                <a:sym typeface="Arial"/>
              </a:rPr>
              <a:t> Serves as the “anchor” model—captures broad, generalizable features.</a:t>
            </a:r>
            <a:endParaRPr lang="en" sz="1300" dirty="0">
              <a:latin typeface="Arial"/>
              <a:ea typeface="Arial"/>
              <a:cs typeface="Arial"/>
              <a:sym typeface="Arial"/>
            </a:endParaRPr>
          </a:p>
          <a:p>
            <a:pPr marL="457200" lvl="0" indent="-304800" algn="l" rtl="0">
              <a:lnSpc>
                <a:spcPct val="100000"/>
              </a:lnSpc>
              <a:spcBef>
                <a:spcPts val="0"/>
              </a:spcBef>
              <a:spcAft>
                <a:spcPts val="0"/>
              </a:spcAft>
              <a:buClr>
                <a:schemeClr val="dk1"/>
              </a:buClr>
              <a:buSzPts val="1200"/>
              <a:buFont typeface="Arial"/>
              <a:buChar char="●"/>
            </a:pPr>
            <a:endParaRPr lang="en" sz="1300" dirty="0">
              <a:latin typeface="Arial"/>
              <a:ea typeface="Arial"/>
              <a:cs typeface="Arial"/>
              <a:sym typeface="Arial"/>
            </a:endParaRPr>
          </a:p>
          <a:p>
            <a:pPr marL="457200" lvl="0" indent="-304800" algn="l" rtl="0">
              <a:lnSpc>
                <a:spcPct val="100000"/>
              </a:lnSpc>
              <a:spcBef>
                <a:spcPts val="0"/>
              </a:spcBef>
              <a:spcAft>
                <a:spcPts val="0"/>
              </a:spcAft>
              <a:buClr>
                <a:schemeClr val="dk1"/>
              </a:buClr>
              <a:buSzPts val="1200"/>
              <a:buFont typeface="Arial"/>
              <a:buChar char="●"/>
            </a:pPr>
            <a:r>
              <a:rPr lang="en" sz="1300" b="1" dirty="0">
                <a:latin typeface="Arial"/>
                <a:ea typeface="Arial"/>
                <a:cs typeface="Arial"/>
                <a:sym typeface="Arial"/>
              </a:rPr>
              <a:t>Performance: </a:t>
            </a:r>
            <a:r>
              <a:rPr lang="en" sz="1300" dirty="0">
                <a:latin typeface="Arial"/>
                <a:ea typeface="Arial"/>
                <a:cs typeface="Arial"/>
                <a:sym typeface="Arial"/>
              </a:rPr>
              <a:t>~90.8% accuracy</a:t>
            </a:r>
            <a:endParaRPr dirty="0">
              <a:latin typeface="Arial"/>
              <a:ea typeface="Arial"/>
              <a:cs typeface="Arial"/>
              <a:sym typeface="Arial"/>
            </a:endParaRPr>
          </a:p>
        </p:txBody>
      </p:sp>
      <p:pic>
        <p:nvPicPr>
          <p:cNvPr id="200" name="Google Shape;200;p31" title="Pic 2.png"/>
          <p:cNvPicPr preferRelativeResize="0"/>
          <p:nvPr/>
        </p:nvPicPr>
        <p:blipFill>
          <a:blip r:embed="rId3">
            <a:alphaModFix/>
          </a:blip>
          <a:stretch>
            <a:fillRect/>
          </a:stretch>
        </p:blipFill>
        <p:spPr>
          <a:xfrm>
            <a:off x="5199600" y="1544638"/>
            <a:ext cx="3870500" cy="2578674"/>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32"/>
          <p:cNvSpPr txBox="1">
            <a:spLocks noGrp="1"/>
          </p:cNvSpPr>
          <p:nvPr>
            <p:ph type="title"/>
          </p:nvPr>
        </p:nvSpPr>
        <p:spPr>
          <a:xfrm>
            <a:off x="209550" y="214425"/>
            <a:ext cx="8724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 CNN #2 – U-Net with EfficientNetB4 Encoder</a:t>
            </a:r>
            <a:endParaRPr/>
          </a:p>
        </p:txBody>
      </p:sp>
      <p:sp>
        <p:nvSpPr>
          <p:cNvPr id="206" name="Google Shape;206;p32"/>
          <p:cNvSpPr txBox="1">
            <a:spLocks noGrp="1"/>
          </p:cNvSpPr>
          <p:nvPr>
            <p:ph type="body" idx="1"/>
          </p:nvPr>
        </p:nvSpPr>
        <p:spPr>
          <a:xfrm>
            <a:off x="70525" y="918300"/>
            <a:ext cx="9144000" cy="4021200"/>
          </a:xfrm>
          <a:prstGeom prst="rect">
            <a:avLst/>
          </a:prstGeom>
        </p:spPr>
        <p:txBody>
          <a:bodyPr spcFirstLastPara="1" wrap="square" lIns="91425" tIns="91425" rIns="91425" bIns="91425" anchor="t" anchorCtr="0">
            <a:noAutofit/>
          </a:bodyPr>
          <a:lstStyle/>
          <a:p>
            <a:pPr marL="0" lvl="0" indent="0" algn="l" rtl="0">
              <a:lnSpc>
                <a:spcPct val="100000"/>
              </a:lnSpc>
              <a:spcBef>
                <a:spcPts val="1200"/>
              </a:spcBef>
              <a:spcAft>
                <a:spcPts val="0"/>
              </a:spcAft>
              <a:buNone/>
            </a:pPr>
            <a:r>
              <a:rPr lang="en" sz="1100" b="1" dirty="0">
                <a:latin typeface="Arial"/>
                <a:ea typeface="Arial"/>
                <a:cs typeface="Arial"/>
                <a:sym typeface="Arial"/>
              </a:rPr>
              <a:t>What It Does:</a:t>
            </a:r>
            <a:endParaRPr sz="1100" b="1" dirty="0">
              <a:latin typeface="Arial"/>
              <a:ea typeface="Arial"/>
              <a:cs typeface="Arial"/>
              <a:sym typeface="Arial"/>
            </a:endParaRPr>
          </a:p>
          <a:p>
            <a:pPr marL="457200" lvl="0" indent="-298450" algn="l" rtl="0">
              <a:lnSpc>
                <a:spcPct val="100000"/>
              </a:lnSpc>
              <a:spcBef>
                <a:spcPts val="1200"/>
              </a:spcBef>
              <a:spcAft>
                <a:spcPts val="0"/>
              </a:spcAft>
              <a:buClr>
                <a:schemeClr val="dk1"/>
              </a:buClr>
              <a:buSzPts val="1100"/>
              <a:buFont typeface="Arial"/>
              <a:buChar char="●"/>
            </a:pPr>
            <a:r>
              <a:rPr lang="en" sz="1100" dirty="0">
                <a:latin typeface="Arial"/>
                <a:ea typeface="Arial"/>
                <a:cs typeface="Arial"/>
                <a:sym typeface="Arial"/>
              </a:rPr>
              <a:t>Replaces U-Net’s encoder with EfficientNetB4 (MBConv blocks) pretrained on ImageNet.</a:t>
            </a:r>
            <a:br>
              <a:rPr lang="en" sz="1100" dirty="0">
                <a:latin typeface="Arial"/>
                <a:ea typeface="Arial"/>
                <a:cs typeface="Arial"/>
                <a:sym typeface="Arial"/>
              </a:rPr>
            </a:br>
            <a:endParaRPr sz="1100" dirty="0">
              <a:latin typeface="Arial"/>
              <a:ea typeface="Arial"/>
              <a:cs typeface="Arial"/>
              <a:sym typeface="Arial"/>
            </a:endParaRPr>
          </a:p>
          <a:p>
            <a:pPr marL="457200" lvl="0" indent="-298450" algn="l" rtl="0">
              <a:lnSpc>
                <a:spcPct val="100000"/>
              </a:lnSpc>
              <a:spcBef>
                <a:spcPts val="1200"/>
              </a:spcBef>
              <a:spcAft>
                <a:spcPts val="0"/>
              </a:spcAft>
              <a:buClr>
                <a:schemeClr val="dk1"/>
              </a:buClr>
              <a:buSzPts val="1100"/>
              <a:buFont typeface="Arial"/>
              <a:buChar char="●"/>
            </a:pPr>
            <a:r>
              <a:rPr lang="en" sz="1100" dirty="0">
                <a:latin typeface="Arial"/>
                <a:ea typeface="Arial"/>
                <a:cs typeface="Arial"/>
                <a:sym typeface="Arial"/>
              </a:rPr>
              <a:t>Decoder remains U-Net style, translating rich features into pixel-wise class predictions.</a:t>
            </a:r>
            <a:br>
              <a:rPr lang="en" sz="1100" dirty="0">
                <a:latin typeface="Arial"/>
                <a:ea typeface="Arial"/>
                <a:cs typeface="Arial"/>
                <a:sym typeface="Arial"/>
              </a:rPr>
            </a:br>
            <a:endParaRPr sz="1100" baseline="-25000" dirty="0">
              <a:latin typeface="Arial"/>
              <a:ea typeface="Arial"/>
              <a:cs typeface="Arial"/>
              <a:sym typeface="Arial"/>
            </a:endParaRPr>
          </a:p>
          <a:p>
            <a:pPr marL="0" lvl="0" indent="0" algn="l" rtl="0">
              <a:lnSpc>
                <a:spcPct val="100000"/>
              </a:lnSpc>
              <a:spcBef>
                <a:spcPts val="1200"/>
              </a:spcBef>
              <a:spcAft>
                <a:spcPts val="0"/>
              </a:spcAft>
              <a:buNone/>
            </a:pPr>
            <a:r>
              <a:rPr lang="en" sz="1100" b="1" dirty="0">
                <a:latin typeface="Arial"/>
                <a:ea typeface="Arial"/>
                <a:cs typeface="Arial"/>
                <a:sym typeface="Arial"/>
              </a:rPr>
              <a:t>What Makes It Special:</a:t>
            </a:r>
            <a:endParaRPr sz="1100" b="1" dirty="0">
              <a:latin typeface="Arial"/>
              <a:ea typeface="Arial"/>
              <a:cs typeface="Arial"/>
              <a:sym typeface="Arial"/>
            </a:endParaRPr>
          </a:p>
          <a:p>
            <a:pPr marL="457200" lvl="0" indent="-298450" algn="l" rtl="0">
              <a:lnSpc>
                <a:spcPct val="100000"/>
              </a:lnSpc>
              <a:spcBef>
                <a:spcPts val="1200"/>
              </a:spcBef>
              <a:spcAft>
                <a:spcPts val="0"/>
              </a:spcAft>
              <a:buClr>
                <a:schemeClr val="dk1"/>
              </a:buClr>
              <a:buSzPts val="1100"/>
              <a:buFont typeface="Arial"/>
              <a:buChar char="●"/>
            </a:pPr>
            <a:r>
              <a:rPr lang="en" sz="1100" b="1" dirty="0">
                <a:latin typeface="Arial"/>
                <a:ea typeface="Arial"/>
                <a:cs typeface="Arial"/>
                <a:sym typeface="Arial"/>
              </a:rPr>
              <a:t>Transfer Learning Boost:</a:t>
            </a:r>
            <a:r>
              <a:rPr lang="en" sz="1100" dirty="0">
                <a:latin typeface="Arial"/>
                <a:ea typeface="Arial"/>
                <a:cs typeface="Arial"/>
                <a:sym typeface="Arial"/>
              </a:rPr>
              <a:t> EfficientNet’s compound scaling and squeeze-and-excitation capture edges, textures, and tumor shapes right away.</a:t>
            </a:r>
            <a:endParaRPr sz="1100" dirty="0">
              <a:latin typeface="Arial"/>
              <a:ea typeface="Arial"/>
              <a:cs typeface="Arial"/>
              <a:sym typeface="Arial"/>
            </a:endParaRPr>
          </a:p>
          <a:p>
            <a:pPr marL="457200" lvl="0" indent="-298450" algn="l" rtl="0">
              <a:lnSpc>
                <a:spcPct val="100000"/>
              </a:lnSpc>
              <a:spcBef>
                <a:spcPts val="1200"/>
              </a:spcBef>
              <a:spcAft>
                <a:spcPts val="0"/>
              </a:spcAft>
              <a:buClr>
                <a:schemeClr val="dk1"/>
              </a:buClr>
              <a:buSzPts val="1100"/>
              <a:buFont typeface="Arial"/>
              <a:buChar char="●"/>
            </a:pPr>
            <a:r>
              <a:rPr lang="en" sz="1100" b="1" dirty="0">
                <a:latin typeface="Arial"/>
                <a:ea typeface="Arial"/>
                <a:cs typeface="Arial"/>
                <a:sym typeface="Arial"/>
              </a:rPr>
              <a:t>Accelerated Convergence:</a:t>
            </a:r>
            <a:r>
              <a:rPr lang="en" sz="1100" dirty="0">
                <a:latin typeface="Arial"/>
                <a:ea typeface="Arial"/>
                <a:cs typeface="Arial"/>
                <a:sym typeface="Arial"/>
              </a:rPr>
              <a:t> Frozen encoder layers ensure stable training—reaches top accuracy in ~20 epochs.</a:t>
            </a:r>
            <a:endParaRPr sz="1100" dirty="0">
              <a:latin typeface="Arial"/>
              <a:ea typeface="Arial"/>
              <a:cs typeface="Arial"/>
              <a:sym typeface="Arial"/>
            </a:endParaRPr>
          </a:p>
          <a:p>
            <a:pPr marL="457200" lvl="0" indent="-298450" algn="l" rtl="0">
              <a:lnSpc>
                <a:spcPct val="100000"/>
              </a:lnSpc>
              <a:spcBef>
                <a:spcPts val="1200"/>
              </a:spcBef>
              <a:spcAft>
                <a:spcPts val="0"/>
              </a:spcAft>
              <a:buClr>
                <a:schemeClr val="dk1"/>
              </a:buClr>
              <a:buSzPts val="1100"/>
              <a:buFont typeface="Arial"/>
              <a:buChar char="●"/>
            </a:pPr>
            <a:r>
              <a:rPr lang="en" sz="1100" b="1" dirty="0">
                <a:latin typeface="Arial"/>
                <a:ea typeface="Arial"/>
                <a:cs typeface="Arial"/>
                <a:sym typeface="Arial"/>
              </a:rPr>
              <a:t>Balanced Compute:</a:t>
            </a:r>
            <a:r>
              <a:rPr lang="en" sz="1100" dirty="0">
                <a:latin typeface="Arial"/>
                <a:ea typeface="Arial"/>
                <a:cs typeface="Arial"/>
                <a:sym typeface="Arial"/>
              </a:rPr>
              <a:t> Compound scaling maximizes accuracy per FLOP, keeping training/inference costs reasonable.</a:t>
            </a:r>
            <a:endParaRPr sz="1100" dirty="0">
              <a:latin typeface="Arial"/>
              <a:ea typeface="Arial"/>
              <a:cs typeface="Arial"/>
              <a:sym typeface="Arial"/>
            </a:endParaRPr>
          </a:p>
          <a:p>
            <a:pPr marL="457200" lvl="0" indent="-298450" algn="l" rtl="0">
              <a:lnSpc>
                <a:spcPct val="100000"/>
              </a:lnSpc>
              <a:spcBef>
                <a:spcPts val="1200"/>
              </a:spcBef>
              <a:spcAft>
                <a:spcPts val="0"/>
              </a:spcAft>
              <a:buClr>
                <a:srgbClr val="000000"/>
              </a:buClr>
              <a:buSzPts val="1100"/>
              <a:buFont typeface="Arial"/>
              <a:buChar char="●"/>
            </a:pPr>
            <a:endParaRPr sz="1100" dirty="0">
              <a:latin typeface="Arial"/>
              <a:ea typeface="Arial"/>
              <a:cs typeface="Arial"/>
              <a:sym typeface="Arial"/>
            </a:endParaRPr>
          </a:p>
          <a:p>
            <a:pPr marL="0" lvl="0" indent="0" algn="l" rtl="0">
              <a:lnSpc>
                <a:spcPct val="100000"/>
              </a:lnSpc>
              <a:spcBef>
                <a:spcPts val="1200"/>
              </a:spcBef>
              <a:spcAft>
                <a:spcPts val="0"/>
              </a:spcAft>
              <a:buNone/>
            </a:pPr>
            <a:r>
              <a:rPr lang="en" sz="1100" b="1" dirty="0">
                <a:latin typeface="Arial"/>
                <a:ea typeface="Arial"/>
                <a:cs typeface="Arial"/>
                <a:sym typeface="Arial"/>
              </a:rPr>
              <a:t>Role in Ensemble:</a:t>
            </a:r>
            <a:r>
              <a:rPr lang="en" sz="1100" dirty="0">
                <a:latin typeface="Arial"/>
                <a:ea typeface="Arial"/>
                <a:cs typeface="Arial"/>
                <a:sym typeface="Arial"/>
              </a:rPr>
              <a:t> Provides robust low-/mid-level feature maps that speed up training and sharpen tumor boundaries.</a:t>
            </a:r>
            <a:br>
              <a:rPr lang="en" sz="1100" dirty="0">
                <a:latin typeface="Arial"/>
                <a:ea typeface="Arial"/>
                <a:cs typeface="Arial"/>
                <a:sym typeface="Arial"/>
              </a:rPr>
            </a:br>
            <a:r>
              <a:rPr lang="en" sz="1100" dirty="0">
                <a:latin typeface="Arial"/>
                <a:ea typeface="Arial"/>
                <a:cs typeface="Arial"/>
                <a:sym typeface="Arial"/>
              </a:rPr>
              <a:t> </a:t>
            </a:r>
            <a:r>
              <a:rPr lang="en" sz="1100" b="1" dirty="0">
                <a:latin typeface="Arial"/>
                <a:ea typeface="Arial"/>
                <a:cs typeface="Arial"/>
                <a:sym typeface="Arial"/>
              </a:rPr>
              <a:t>Performance:</a:t>
            </a:r>
            <a:r>
              <a:rPr lang="en" sz="1100" dirty="0">
                <a:latin typeface="Arial"/>
                <a:ea typeface="Arial"/>
                <a:cs typeface="Arial"/>
                <a:sym typeface="Arial"/>
              </a:rPr>
              <a:t> ~92.8% Dice</a:t>
            </a:r>
            <a:r>
              <a:rPr lang="en" sz="1400" dirty="0">
                <a:latin typeface="Arial"/>
                <a:ea typeface="Arial"/>
                <a:cs typeface="Arial"/>
                <a:sym typeface="Arial"/>
              </a:rPr>
              <a:t>.</a:t>
            </a:r>
            <a:endParaRPr sz="1400" dirty="0">
              <a:latin typeface="Arial"/>
              <a:ea typeface="Arial"/>
              <a:cs typeface="Arial"/>
              <a:sym typeface="Aria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33" title="Pic 1.png"/>
          <p:cNvPicPr preferRelativeResize="0"/>
          <p:nvPr/>
        </p:nvPicPr>
        <p:blipFill rotWithShape="1">
          <a:blip r:embed="rId3">
            <a:alphaModFix/>
          </a:blip>
          <a:srcRect/>
          <a:stretch/>
        </p:blipFill>
        <p:spPr>
          <a:xfrm>
            <a:off x="168475" y="925425"/>
            <a:ext cx="8807050" cy="329265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heme/theme1.xml><?xml version="1.0" encoding="utf-8"?>
<a:theme xmlns:a="http://schemas.openxmlformats.org/drawingml/2006/main" name="Tech Startup by Slidesgo">
  <a:themeElements>
    <a:clrScheme name="Simple Light">
      <a:dk1>
        <a:srgbClr val="FFFFFF"/>
      </a:dk1>
      <a:lt1>
        <a:srgbClr val="091060"/>
      </a:lt1>
      <a:dk2>
        <a:srgbClr val="7247B8"/>
      </a:dk2>
      <a:lt2>
        <a:srgbClr val="0DEEE7"/>
      </a:lt2>
      <a:accent1>
        <a:srgbClr val="01507C"/>
      </a:accent1>
      <a:accent2>
        <a:srgbClr val="15D2CB"/>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47</TotalTime>
  <Words>1080</Words>
  <Application>Microsoft Office PowerPoint</Application>
  <PresentationFormat>On-screen Show (16:9)</PresentationFormat>
  <Paragraphs>103</Paragraphs>
  <Slides>15</Slides>
  <Notes>15</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15</vt:i4>
      </vt:variant>
    </vt:vector>
  </HeadingPairs>
  <TitlesOfParts>
    <vt:vector size="24" baseType="lpstr">
      <vt:lpstr>Syne</vt:lpstr>
      <vt:lpstr>Arial</vt:lpstr>
      <vt:lpstr>Open Sans</vt:lpstr>
      <vt:lpstr>Albert Sans</vt:lpstr>
      <vt:lpstr>Nunito Light</vt:lpstr>
      <vt:lpstr>Raleway</vt:lpstr>
      <vt:lpstr>Syne SemiBold</vt:lpstr>
      <vt:lpstr>Syne Medium</vt:lpstr>
      <vt:lpstr>Tech Startup by Slidesgo</vt:lpstr>
      <vt:lpstr>PowerPoint Presentation</vt:lpstr>
      <vt:lpstr>INTRODUCTION</vt:lpstr>
      <vt:lpstr>PowerPoint Presentation</vt:lpstr>
      <vt:lpstr>PowerPoint Presentation</vt:lpstr>
      <vt:lpstr>PowerPoint Presentation</vt:lpstr>
      <vt:lpstr>DATA COLLECTION &amp; PREPROCESSING</vt:lpstr>
      <vt:lpstr>CNN #1 – Baseline U-Net </vt:lpstr>
      <vt:lpstr> CNN #2 – U-Net with EfficientNetB4 Encoder</vt:lpstr>
      <vt:lpstr>PowerPoint Presentation</vt:lpstr>
      <vt:lpstr>CNN #3 – LinkNet with EfficientNetB7 Encoder</vt:lpstr>
      <vt:lpstr> CNN #4 – UNet++ (Nested U-Net)</vt:lpstr>
      <vt:lpstr>PowerPoint Presentation</vt:lpstr>
      <vt:lpstr>CNN #5 – R2AttU-Net (Recurrent Residual Attention U-Net)</vt:lpstr>
      <vt:lpstr>Pipeline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Wassim Kassem (Student)</cp:lastModifiedBy>
  <cp:revision>17</cp:revision>
  <dcterms:modified xsi:type="dcterms:W3CDTF">2025-04-26T08:13:32Z</dcterms:modified>
</cp:coreProperties>
</file>